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56" r:id="rId5"/>
    <p:sldId id="309" r:id="rId6"/>
    <p:sldId id="283" r:id="rId7"/>
    <p:sldId id="284" r:id="rId8"/>
    <p:sldId id="285" r:id="rId9"/>
    <p:sldId id="286" r:id="rId10"/>
    <p:sldId id="287" r:id="rId11"/>
    <p:sldId id="288" r:id="rId12"/>
    <p:sldId id="295" r:id="rId13"/>
    <p:sldId id="289" r:id="rId14"/>
    <p:sldId id="296" r:id="rId15"/>
    <p:sldId id="291" r:id="rId16"/>
    <p:sldId id="297" r:id="rId17"/>
    <p:sldId id="292" r:id="rId18"/>
    <p:sldId id="293" r:id="rId19"/>
    <p:sldId id="294" r:id="rId20"/>
    <p:sldId id="298" r:id="rId21"/>
    <p:sldId id="290" r:id="rId22"/>
    <p:sldId id="299" r:id="rId23"/>
    <p:sldId id="300" r:id="rId24"/>
    <p:sldId id="304" r:id="rId25"/>
    <p:sldId id="301" r:id="rId26"/>
    <p:sldId id="303" r:id="rId27"/>
    <p:sldId id="302" r:id="rId28"/>
    <p:sldId id="305" r:id="rId29"/>
    <p:sldId id="306" r:id="rId30"/>
    <p:sldId id="307" r:id="rId31"/>
    <p:sldId id="308" r:id="rId32"/>
    <p:sldId id="310" r:id="rId33"/>
    <p:sldId id="311" r:id="rId34"/>
    <p:sldId id="312" r:id="rId35"/>
    <p:sldId id="313" r:id="rId36"/>
    <p:sldId id="315" r:id="rId37"/>
    <p:sldId id="317" r:id="rId38"/>
    <p:sldId id="314" r:id="rId39"/>
    <p:sldId id="316" r:id="rId40"/>
    <p:sldId id="318" r:id="rId41"/>
    <p:sldId id="351" r:id="rId42"/>
    <p:sldId id="319" r:id="rId43"/>
    <p:sldId id="320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2" r:id="rId53"/>
    <p:sldId id="333" r:id="rId54"/>
    <p:sldId id="334" r:id="rId55"/>
    <p:sldId id="335" r:id="rId56"/>
    <p:sldId id="330" r:id="rId57"/>
    <p:sldId id="336" r:id="rId58"/>
    <p:sldId id="338" r:id="rId59"/>
    <p:sldId id="340" r:id="rId60"/>
    <p:sldId id="341" r:id="rId61"/>
    <p:sldId id="339" r:id="rId62"/>
    <p:sldId id="342" r:id="rId63"/>
    <p:sldId id="343" r:id="rId64"/>
    <p:sldId id="344" r:id="rId65"/>
    <p:sldId id="346" r:id="rId66"/>
    <p:sldId id="345" r:id="rId67"/>
    <p:sldId id="347" r:id="rId68"/>
    <p:sldId id="348" r:id="rId69"/>
    <p:sldId id="349" r:id="rId70"/>
    <p:sldId id="386" r:id="rId71"/>
    <p:sldId id="35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6D"/>
    <a:srgbClr val="067F9C"/>
    <a:srgbClr val="03556D"/>
    <a:srgbClr val="1ABEEB"/>
    <a:srgbClr val="1DA9BF"/>
    <a:srgbClr val="145C72"/>
    <a:srgbClr val="014E52"/>
    <a:srgbClr val="79AE02"/>
    <a:srgbClr val="01C6FD"/>
    <a:srgbClr val="00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158" autoAdjust="0"/>
  </p:normalViewPr>
  <p:slideViewPr>
    <p:cSldViewPr snapToGrid="0">
      <p:cViewPr varScale="1">
        <p:scale>
          <a:sx n="80" d="100"/>
          <a:sy n="80" d="100"/>
        </p:scale>
        <p:origin x="17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CF2A28E-0E23-4DE6-AC80-2884CDBA418D}">
      <dgm:prSet phldrT="[Text]" custT="1"/>
      <dgm:spPr>
        <a:solidFill>
          <a:srgbClr val="0C596D"/>
        </a:solidFill>
      </dgm:spPr>
      <dgm:t>
        <a:bodyPr/>
        <a:lstStyle/>
        <a:p>
          <a:r>
            <a:rPr lang="en-US" sz="5400" b="1" dirty="0"/>
            <a:t>SENTENCE</a:t>
          </a:r>
        </a:p>
      </dgm:t>
    </dgm:pt>
    <dgm:pt modelId="{F3D0D62C-A59B-4ABD-B8B3-BA199D97095D}" type="parTrans" cxnId="{36605CF8-324A-447C-AB9D-C3F439054C76}">
      <dgm:prSet/>
      <dgm:spPr/>
      <dgm:t>
        <a:bodyPr/>
        <a:lstStyle/>
        <a:p>
          <a:endParaRPr lang="en-US"/>
        </a:p>
      </dgm:t>
    </dgm:pt>
    <dgm:pt modelId="{838E44F3-4CD6-4E4E-A568-431AC5CAF461}" type="sibTrans" cxnId="{36605CF8-324A-447C-AB9D-C3F439054C76}">
      <dgm:prSet/>
      <dgm:spPr/>
      <dgm:t>
        <a:bodyPr/>
        <a:lstStyle/>
        <a:p>
          <a:endParaRPr lang="en-US"/>
        </a:p>
      </dgm:t>
    </dgm:pt>
    <dgm:pt modelId="{F9FB5B38-8CD3-4E6B-8231-5BE5BC4D49C1}">
      <dgm:prSet phldrT="[Text]" custT="1"/>
      <dgm:spPr/>
      <dgm:t>
        <a:bodyPr/>
        <a:lstStyle/>
        <a:p>
          <a:r>
            <a:rPr lang="en-US" sz="4800" b="1" dirty="0"/>
            <a:t>subject</a:t>
          </a:r>
        </a:p>
      </dgm:t>
    </dgm:pt>
    <dgm:pt modelId="{395380C6-2DEB-4490-A9AD-E5BF0394C861}" type="parTrans" cxnId="{5353EEBD-07A6-482C-8B6E-2088BDE8F946}">
      <dgm:prSet/>
      <dgm:spPr/>
      <dgm:t>
        <a:bodyPr/>
        <a:lstStyle/>
        <a:p>
          <a:endParaRPr lang="en-US"/>
        </a:p>
      </dgm:t>
    </dgm:pt>
    <dgm:pt modelId="{1FAE9D80-A4A7-41A4-B416-4CB3D0DC8172}" type="sibTrans" cxnId="{5353EEBD-07A6-482C-8B6E-2088BDE8F946}">
      <dgm:prSet/>
      <dgm:spPr/>
      <dgm:t>
        <a:bodyPr/>
        <a:lstStyle/>
        <a:p>
          <a:endParaRPr lang="en-US"/>
        </a:p>
      </dgm:t>
    </dgm:pt>
    <dgm:pt modelId="{4440BDC9-170A-4BDB-804D-E5CB676890A7}">
      <dgm:prSet phldrT="[Text]" custT="1"/>
      <dgm:spPr/>
      <dgm:t>
        <a:bodyPr/>
        <a:lstStyle/>
        <a:p>
          <a:r>
            <a:rPr lang="en-US" sz="4800" b="1" dirty="0"/>
            <a:t>predicate</a:t>
          </a:r>
        </a:p>
      </dgm:t>
    </dgm:pt>
    <dgm:pt modelId="{CEC7AFED-1153-44FB-818D-62DE801BCF59}" type="parTrans" cxnId="{11857E79-9941-4AA1-B2DA-C1EA39C4C23E}">
      <dgm:prSet/>
      <dgm:spPr/>
      <dgm:t>
        <a:bodyPr/>
        <a:lstStyle/>
        <a:p>
          <a:endParaRPr lang="en-US"/>
        </a:p>
      </dgm:t>
    </dgm:pt>
    <dgm:pt modelId="{6F2D59F7-23EF-4B21-81AB-7172FC6E83E9}" type="sibTrans" cxnId="{11857E79-9941-4AA1-B2DA-C1EA39C4C23E}">
      <dgm:prSet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5D5AA-1686-4AA3-8DFF-3031BF6A69C4}" type="pres">
      <dgm:prSet presAssocID="{7CF2A28E-0E23-4DE6-AC80-2884CDBA418D}" presName="hierRoot1" presStyleCnt="0">
        <dgm:presLayoutVars>
          <dgm:hierBranch val="init"/>
        </dgm:presLayoutVars>
      </dgm:prSet>
      <dgm:spPr/>
    </dgm:pt>
    <dgm:pt modelId="{29F5BB0D-2487-49F4-BEEB-02A69EE6BACC}" type="pres">
      <dgm:prSet presAssocID="{7CF2A28E-0E23-4DE6-AC80-2884CDBA418D}" presName="rootComposite1" presStyleCnt="0"/>
      <dgm:spPr/>
    </dgm:pt>
    <dgm:pt modelId="{DD30BA78-ECFB-4A48-AD77-E33E7519D05C}" type="pres">
      <dgm:prSet presAssocID="{7CF2A28E-0E23-4DE6-AC80-2884CDBA418D}" presName="rootText1" presStyleLbl="node0" presStyleIdx="0" presStyleCnt="1">
        <dgm:presLayoutVars>
          <dgm:chPref val="3"/>
        </dgm:presLayoutVars>
      </dgm:prSet>
      <dgm:spPr/>
    </dgm:pt>
    <dgm:pt modelId="{2A8DB988-1718-491E-9C40-539F0E26C235}" type="pres">
      <dgm:prSet presAssocID="{7CF2A28E-0E23-4DE6-AC80-2884CDBA418D}" presName="rootConnector1" presStyleLbl="node1" presStyleIdx="0" presStyleCnt="0"/>
      <dgm:spPr/>
    </dgm:pt>
    <dgm:pt modelId="{EB28A5E8-702E-4981-A4F1-868DF40895F7}" type="pres">
      <dgm:prSet presAssocID="{7CF2A28E-0E23-4DE6-AC80-2884CDBA418D}" presName="hierChild2" presStyleCnt="0"/>
      <dgm:spPr/>
    </dgm:pt>
    <dgm:pt modelId="{8E69C8C2-0549-409F-92C2-DA9036AF8642}" type="pres">
      <dgm:prSet presAssocID="{395380C6-2DEB-4490-A9AD-E5BF0394C861}" presName="Name37" presStyleLbl="parChTrans1D2" presStyleIdx="0" presStyleCnt="2"/>
      <dgm:spPr/>
    </dgm:pt>
    <dgm:pt modelId="{182F1ADC-BFE4-4CAA-8043-585892E12303}" type="pres">
      <dgm:prSet presAssocID="{F9FB5B38-8CD3-4E6B-8231-5BE5BC4D49C1}" presName="hierRoot2" presStyleCnt="0">
        <dgm:presLayoutVars>
          <dgm:hierBranch val="init"/>
        </dgm:presLayoutVars>
      </dgm:prSet>
      <dgm:spPr/>
    </dgm:pt>
    <dgm:pt modelId="{CC568C9A-BBA9-42A5-83F2-61AAD97CAD5B}" type="pres">
      <dgm:prSet presAssocID="{F9FB5B38-8CD3-4E6B-8231-5BE5BC4D49C1}" presName="rootComposite" presStyleCnt="0"/>
      <dgm:spPr/>
    </dgm:pt>
    <dgm:pt modelId="{22CDA9CB-744F-425D-B1C4-CE522CE8F1F0}" type="pres">
      <dgm:prSet presAssocID="{F9FB5B38-8CD3-4E6B-8231-5BE5BC4D49C1}" presName="rootText" presStyleLbl="node2" presStyleIdx="0" presStyleCnt="2">
        <dgm:presLayoutVars>
          <dgm:chPref val="3"/>
        </dgm:presLayoutVars>
      </dgm:prSet>
      <dgm:spPr/>
    </dgm:pt>
    <dgm:pt modelId="{9061977E-A279-4BA6-B1A6-B5072CB77BF0}" type="pres">
      <dgm:prSet presAssocID="{F9FB5B38-8CD3-4E6B-8231-5BE5BC4D49C1}" presName="rootConnector" presStyleLbl="node2" presStyleIdx="0" presStyleCnt="2"/>
      <dgm:spPr/>
    </dgm:pt>
    <dgm:pt modelId="{FDCAF5D7-D633-4DC8-9A86-12200BFE1E14}" type="pres">
      <dgm:prSet presAssocID="{F9FB5B38-8CD3-4E6B-8231-5BE5BC4D49C1}" presName="hierChild4" presStyleCnt="0"/>
      <dgm:spPr/>
    </dgm:pt>
    <dgm:pt modelId="{29175E84-A041-4983-9940-BD16DE201337}" type="pres">
      <dgm:prSet presAssocID="{F9FB5B38-8CD3-4E6B-8231-5BE5BC4D49C1}" presName="hierChild5" presStyleCnt="0"/>
      <dgm:spPr/>
    </dgm:pt>
    <dgm:pt modelId="{78C09D1B-E65E-4042-98AE-4786414787DB}" type="pres">
      <dgm:prSet presAssocID="{CEC7AFED-1153-44FB-818D-62DE801BCF59}" presName="Name37" presStyleLbl="parChTrans1D2" presStyleIdx="1" presStyleCnt="2"/>
      <dgm:spPr/>
    </dgm:pt>
    <dgm:pt modelId="{00F702B1-3878-4DC4-805D-D1D8DF0057E8}" type="pres">
      <dgm:prSet presAssocID="{4440BDC9-170A-4BDB-804D-E5CB676890A7}" presName="hierRoot2" presStyleCnt="0">
        <dgm:presLayoutVars>
          <dgm:hierBranch val="init"/>
        </dgm:presLayoutVars>
      </dgm:prSet>
      <dgm:spPr/>
    </dgm:pt>
    <dgm:pt modelId="{B578C763-9050-4FB6-8E67-6766C97B8BDC}" type="pres">
      <dgm:prSet presAssocID="{4440BDC9-170A-4BDB-804D-E5CB676890A7}" presName="rootComposite" presStyleCnt="0"/>
      <dgm:spPr/>
    </dgm:pt>
    <dgm:pt modelId="{3F0CBB4C-7535-4B22-B351-F6E223484342}" type="pres">
      <dgm:prSet presAssocID="{4440BDC9-170A-4BDB-804D-E5CB676890A7}" presName="rootText" presStyleLbl="node2" presStyleIdx="1" presStyleCnt="2">
        <dgm:presLayoutVars>
          <dgm:chPref val="3"/>
        </dgm:presLayoutVars>
      </dgm:prSet>
      <dgm:spPr/>
    </dgm:pt>
    <dgm:pt modelId="{62E62679-084C-401F-9F7A-524EBA87BDAC}" type="pres">
      <dgm:prSet presAssocID="{4440BDC9-170A-4BDB-804D-E5CB676890A7}" presName="rootConnector" presStyleLbl="node2" presStyleIdx="1" presStyleCnt="2"/>
      <dgm:spPr/>
    </dgm:pt>
    <dgm:pt modelId="{D924A19A-0EFB-4BE1-AF9A-9D9B32A0BF51}" type="pres">
      <dgm:prSet presAssocID="{4440BDC9-170A-4BDB-804D-E5CB676890A7}" presName="hierChild4" presStyleCnt="0"/>
      <dgm:spPr/>
    </dgm:pt>
    <dgm:pt modelId="{9F23BDF3-4A0E-4AB2-B00F-72E6F2EBF72C}" type="pres">
      <dgm:prSet presAssocID="{4440BDC9-170A-4BDB-804D-E5CB676890A7}" presName="hierChild5" presStyleCnt="0"/>
      <dgm:spPr/>
    </dgm:pt>
    <dgm:pt modelId="{8711C2D6-D66F-42C7-BC91-A5098FE6C5CF}" type="pres">
      <dgm:prSet presAssocID="{7CF2A28E-0E23-4DE6-AC80-2884CDBA418D}" presName="hierChild3" presStyleCnt="0"/>
      <dgm:spPr/>
    </dgm:pt>
  </dgm:ptLst>
  <dgm:cxnLst>
    <dgm:cxn modelId="{F25F2E18-B132-4E3E-887D-4E67AF8CE146}" type="presOf" srcId="{4440BDC9-170A-4BDB-804D-E5CB676890A7}" destId="{62E62679-084C-401F-9F7A-524EBA87BDAC}" srcOrd="1" destOrd="0" presId="urn:microsoft.com/office/officeart/2005/8/layout/orgChart1"/>
    <dgm:cxn modelId="{39B0FE1E-3A09-4077-AF4F-55892867B7B6}" type="presOf" srcId="{4440BDC9-170A-4BDB-804D-E5CB676890A7}" destId="{3F0CBB4C-7535-4B22-B351-F6E223484342}" srcOrd="0" destOrd="0" presId="urn:microsoft.com/office/officeart/2005/8/layout/orgChart1"/>
    <dgm:cxn modelId="{0FE0485F-D1E9-4C49-8532-10CEC57D85D5}" type="presOf" srcId="{F9FB5B38-8CD3-4E6B-8231-5BE5BC4D49C1}" destId="{9061977E-A279-4BA6-B1A6-B5072CB77BF0}" srcOrd="1" destOrd="0" presId="urn:microsoft.com/office/officeart/2005/8/layout/orgChart1"/>
    <dgm:cxn modelId="{D7394863-4EB3-4B6D-881A-C22C2B7536EA}" type="presOf" srcId="{F9FB5B38-8CD3-4E6B-8231-5BE5BC4D49C1}" destId="{22CDA9CB-744F-425D-B1C4-CE522CE8F1F0}" srcOrd="0" destOrd="0" presId="urn:microsoft.com/office/officeart/2005/8/layout/orgChart1"/>
    <dgm:cxn modelId="{11857E79-9941-4AA1-B2DA-C1EA39C4C23E}" srcId="{7CF2A28E-0E23-4DE6-AC80-2884CDBA418D}" destId="{4440BDC9-170A-4BDB-804D-E5CB676890A7}" srcOrd="1" destOrd="0" parTransId="{CEC7AFED-1153-44FB-818D-62DE801BCF59}" sibTransId="{6F2D59F7-23EF-4B21-81AB-7172FC6E83E9}"/>
    <dgm:cxn modelId="{56909681-574F-4910-BD4D-BB531370FFB1}" type="presOf" srcId="{7CF2A28E-0E23-4DE6-AC80-2884CDBA418D}" destId="{DD30BA78-ECFB-4A48-AD77-E33E7519D05C}" srcOrd="0" destOrd="0" presId="urn:microsoft.com/office/officeart/2005/8/layout/orgChart1"/>
    <dgm:cxn modelId="{BFD584B2-3671-4B16-A48D-B94750D2768D}" type="presOf" srcId="{CEC7AFED-1153-44FB-818D-62DE801BCF59}" destId="{78C09D1B-E65E-4042-98AE-4786414787DB}" srcOrd="0" destOrd="0" presId="urn:microsoft.com/office/officeart/2005/8/layout/orgChart1"/>
    <dgm:cxn modelId="{5353EEBD-07A6-482C-8B6E-2088BDE8F946}" srcId="{7CF2A28E-0E23-4DE6-AC80-2884CDBA418D}" destId="{F9FB5B38-8CD3-4E6B-8231-5BE5BC4D49C1}" srcOrd="0" destOrd="0" parTransId="{395380C6-2DEB-4490-A9AD-E5BF0394C861}" sibTransId="{1FAE9D80-A4A7-41A4-B416-4CB3D0DC8172}"/>
    <dgm:cxn modelId="{B1542AD7-77AE-4F52-8518-4332F93A816F}" type="presOf" srcId="{7CF2A28E-0E23-4DE6-AC80-2884CDBA418D}" destId="{2A8DB988-1718-491E-9C40-539F0E26C235}" srcOrd="1" destOrd="0" presId="urn:microsoft.com/office/officeart/2005/8/layout/orgChart1"/>
    <dgm:cxn modelId="{ABA923E2-AD8B-49F9-BED2-A60057DE4E17}" type="presOf" srcId="{395380C6-2DEB-4490-A9AD-E5BF0394C861}" destId="{8E69C8C2-0549-409F-92C2-DA9036AF8642}" srcOrd="0" destOrd="0" presId="urn:microsoft.com/office/officeart/2005/8/layout/orgChart1"/>
    <dgm:cxn modelId="{8A7238F5-6635-4FEF-862B-E1EC810D42F1}" type="presOf" srcId="{E4BF2C4B-9AD4-4F47-B387-1AC45BDACC35}" destId="{158ABA21-498F-457F-B20A-71B9319B5574}" srcOrd="0" destOrd="0" presId="urn:microsoft.com/office/officeart/2005/8/layout/orgChart1"/>
    <dgm:cxn modelId="{36605CF8-324A-447C-AB9D-C3F439054C76}" srcId="{E4BF2C4B-9AD4-4F47-B387-1AC45BDACC35}" destId="{7CF2A28E-0E23-4DE6-AC80-2884CDBA418D}" srcOrd="0" destOrd="0" parTransId="{F3D0D62C-A59B-4ABD-B8B3-BA199D97095D}" sibTransId="{838E44F3-4CD6-4E4E-A568-431AC5CAF461}"/>
    <dgm:cxn modelId="{0BFD58F5-52CB-49EF-B6AF-F949FE3DF667}" type="presParOf" srcId="{158ABA21-498F-457F-B20A-71B9319B5574}" destId="{B105D5AA-1686-4AA3-8DFF-3031BF6A69C4}" srcOrd="0" destOrd="0" presId="urn:microsoft.com/office/officeart/2005/8/layout/orgChart1"/>
    <dgm:cxn modelId="{0628F9FD-2212-449C-9FD1-7045715472EE}" type="presParOf" srcId="{B105D5AA-1686-4AA3-8DFF-3031BF6A69C4}" destId="{29F5BB0D-2487-49F4-BEEB-02A69EE6BACC}" srcOrd="0" destOrd="0" presId="urn:microsoft.com/office/officeart/2005/8/layout/orgChart1"/>
    <dgm:cxn modelId="{F2257487-FB32-4085-9AEE-3597D1A3D9A6}" type="presParOf" srcId="{29F5BB0D-2487-49F4-BEEB-02A69EE6BACC}" destId="{DD30BA78-ECFB-4A48-AD77-E33E7519D05C}" srcOrd="0" destOrd="0" presId="urn:microsoft.com/office/officeart/2005/8/layout/orgChart1"/>
    <dgm:cxn modelId="{D2CBBFA5-9127-4A7A-891A-701A39022D7E}" type="presParOf" srcId="{29F5BB0D-2487-49F4-BEEB-02A69EE6BACC}" destId="{2A8DB988-1718-491E-9C40-539F0E26C235}" srcOrd="1" destOrd="0" presId="urn:microsoft.com/office/officeart/2005/8/layout/orgChart1"/>
    <dgm:cxn modelId="{7F52E6A3-7DB4-4896-8EEA-604D9DB6F77C}" type="presParOf" srcId="{B105D5AA-1686-4AA3-8DFF-3031BF6A69C4}" destId="{EB28A5E8-702E-4981-A4F1-868DF40895F7}" srcOrd="1" destOrd="0" presId="urn:microsoft.com/office/officeart/2005/8/layout/orgChart1"/>
    <dgm:cxn modelId="{E165E698-FE8F-4240-8352-D154821B44DB}" type="presParOf" srcId="{EB28A5E8-702E-4981-A4F1-868DF40895F7}" destId="{8E69C8C2-0549-409F-92C2-DA9036AF8642}" srcOrd="0" destOrd="0" presId="urn:microsoft.com/office/officeart/2005/8/layout/orgChart1"/>
    <dgm:cxn modelId="{4B9F3E5F-F7A1-4786-A4B2-D5DE2D355838}" type="presParOf" srcId="{EB28A5E8-702E-4981-A4F1-868DF40895F7}" destId="{182F1ADC-BFE4-4CAA-8043-585892E12303}" srcOrd="1" destOrd="0" presId="urn:microsoft.com/office/officeart/2005/8/layout/orgChart1"/>
    <dgm:cxn modelId="{5CD589A7-5940-4044-874D-46211A7C1B53}" type="presParOf" srcId="{182F1ADC-BFE4-4CAA-8043-585892E12303}" destId="{CC568C9A-BBA9-42A5-83F2-61AAD97CAD5B}" srcOrd="0" destOrd="0" presId="urn:microsoft.com/office/officeart/2005/8/layout/orgChart1"/>
    <dgm:cxn modelId="{9A967CA2-6F19-4637-A0C2-C748BA3C7E92}" type="presParOf" srcId="{CC568C9A-BBA9-42A5-83F2-61AAD97CAD5B}" destId="{22CDA9CB-744F-425D-B1C4-CE522CE8F1F0}" srcOrd="0" destOrd="0" presId="urn:microsoft.com/office/officeart/2005/8/layout/orgChart1"/>
    <dgm:cxn modelId="{CD31AE3E-9BB1-4913-B335-87B2040F5318}" type="presParOf" srcId="{CC568C9A-BBA9-42A5-83F2-61AAD97CAD5B}" destId="{9061977E-A279-4BA6-B1A6-B5072CB77BF0}" srcOrd="1" destOrd="0" presId="urn:microsoft.com/office/officeart/2005/8/layout/orgChart1"/>
    <dgm:cxn modelId="{02E6641F-CEDA-4F59-A1E9-8CFF51CF9BCF}" type="presParOf" srcId="{182F1ADC-BFE4-4CAA-8043-585892E12303}" destId="{FDCAF5D7-D633-4DC8-9A86-12200BFE1E14}" srcOrd="1" destOrd="0" presId="urn:microsoft.com/office/officeart/2005/8/layout/orgChart1"/>
    <dgm:cxn modelId="{9BFF28DD-2C5C-464C-926B-ECF9DD5A74D1}" type="presParOf" srcId="{182F1ADC-BFE4-4CAA-8043-585892E12303}" destId="{29175E84-A041-4983-9940-BD16DE201337}" srcOrd="2" destOrd="0" presId="urn:microsoft.com/office/officeart/2005/8/layout/orgChart1"/>
    <dgm:cxn modelId="{DA7E6FAB-B759-4F22-8133-FB30E504CDA7}" type="presParOf" srcId="{EB28A5E8-702E-4981-A4F1-868DF40895F7}" destId="{78C09D1B-E65E-4042-98AE-4786414787DB}" srcOrd="2" destOrd="0" presId="urn:microsoft.com/office/officeart/2005/8/layout/orgChart1"/>
    <dgm:cxn modelId="{E929C24E-2D3F-4C35-BDF3-6441BF705566}" type="presParOf" srcId="{EB28A5E8-702E-4981-A4F1-868DF40895F7}" destId="{00F702B1-3878-4DC4-805D-D1D8DF0057E8}" srcOrd="3" destOrd="0" presId="urn:microsoft.com/office/officeart/2005/8/layout/orgChart1"/>
    <dgm:cxn modelId="{9E3C9A84-5568-41D1-A843-C0925F3F35B4}" type="presParOf" srcId="{00F702B1-3878-4DC4-805D-D1D8DF0057E8}" destId="{B578C763-9050-4FB6-8E67-6766C97B8BDC}" srcOrd="0" destOrd="0" presId="urn:microsoft.com/office/officeart/2005/8/layout/orgChart1"/>
    <dgm:cxn modelId="{64258F35-8983-4C54-91CF-C50F9A735CB3}" type="presParOf" srcId="{B578C763-9050-4FB6-8E67-6766C97B8BDC}" destId="{3F0CBB4C-7535-4B22-B351-F6E223484342}" srcOrd="0" destOrd="0" presId="urn:microsoft.com/office/officeart/2005/8/layout/orgChart1"/>
    <dgm:cxn modelId="{A890E2B1-12F4-40E4-A26E-F3F538367EEB}" type="presParOf" srcId="{B578C763-9050-4FB6-8E67-6766C97B8BDC}" destId="{62E62679-084C-401F-9F7A-524EBA87BDAC}" srcOrd="1" destOrd="0" presId="urn:microsoft.com/office/officeart/2005/8/layout/orgChart1"/>
    <dgm:cxn modelId="{1CD07673-0BEF-4D8D-948D-B9E02DA4BAD8}" type="presParOf" srcId="{00F702B1-3878-4DC4-805D-D1D8DF0057E8}" destId="{D924A19A-0EFB-4BE1-AF9A-9D9B32A0BF51}" srcOrd="1" destOrd="0" presId="urn:microsoft.com/office/officeart/2005/8/layout/orgChart1"/>
    <dgm:cxn modelId="{BC048CB4-CFFC-4F00-A2B5-9FEF00E4C335}" type="presParOf" srcId="{00F702B1-3878-4DC4-805D-D1D8DF0057E8}" destId="{9F23BDF3-4A0E-4AB2-B00F-72E6F2EBF72C}" srcOrd="2" destOrd="0" presId="urn:microsoft.com/office/officeart/2005/8/layout/orgChart1"/>
    <dgm:cxn modelId="{78659237-A6D2-4A53-8B3F-D845BA2BFFE1}" type="presParOf" srcId="{B105D5AA-1686-4AA3-8DFF-3031BF6A69C4}" destId="{8711C2D6-D66F-42C7-BC91-A5098FE6C5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CF2A28E-0E23-4DE6-AC80-2884CDBA418D}">
      <dgm:prSet phldrT="[Text]" custT="1"/>
      <dgm:spPr/>
      <dgm:t>
        <a:bodyPr/>
        <a:lstStyle/>
        <a:p>
          <a:r>
            <a:rPr lang="en-US" sz="5400" b="1" dirty="0"/>
            <a:t>SUBJECT</a:t>
          </a:r>
        </a:p>
      </dgm:t>
    </dgm:pt>
    <dgm:pt modelId="{F3D0D62C-A59B-4ABD-B8B3-BA199D97095D}" type="parTrans" cxnId="{36605CF8-324A-447C-AB9D-C3F439054C76}">
      <dgm:prSet/>
      <dgm:spPr/>
      <dgm:t>
        <a:bodyPr/>
        <a:lstStyle/>
        <a:p>
          <a:endParaRPr lang="en-US"/>
        </a:p>
      </dgm:t>
    </dgm:pt>
    <dgm:pt modelId="{838E44F3-4CD6-4E4E-A568-431AC5CAF461}" type="sibTrans" cxnId="{36605CF8-324A-447C-AB9D-C3F439054C76}">
      <dgm:prSet/>
      <dgm:spPr/>
      <dgm:t>
        <a:bodyPr/>
        <a:lstStyle/>
        <a:p>
          <a:endParaRPr lang="en-US"/>
        </a:p>
      </dgm:t>
    </dgm:pt>
    <dgm:pt modelId="{F9FB5B38-8CD3-4E6B-8231-5BE5BC4D49C1}">
      <dgm:prSet phldrT="[Text]" custT="1"/>
      <dgm:spPr/>
      <dgm:t>
        <a:bodyPr/>
        <a:lstStyle/>
        <a:p>
          <a:r>
            <a:rPr lang="en-US" sz="4800" b="1" dirty="0"/>
            <a:t>simple subject</a:t>
          </a:r>
        </a:p>
      </dgm:t>
    </dgm:pt>
    <dgm:pt modelId="{395380C6-2DEB-4490-A9AD-E5BF0394C861}" type="parTrans" cxnId="{5353EEBD-07A6-482C-8B6E-2088BDE8F946}">
      <dgm:prSet/>
      <dgm:spPr/>
      <dgm:t>
        <a:bodyPr/>
        <a:lstStyle/>
        <a:p>
          <a:endParaRPr lang="en-US"/>
        </a:p>
      </dgm:t>
    </dgm:pt>
    <dgm:pt modelId="{1FAE9D80-A4A7-41A4-B416-4CB3D0DC8172}" type="sibTrans" cxnId="{5353EEBD-07A6-482C-8B6E-2088BDE8F946}">
      <dgm:prSet/>
      <dgm:spPr/>
      <dgm:t>
        <a:bodyPr/>
        <a:lstStyle/>
        <a:p>
          <a:endParaRPr lang="en-US"/>
        </a:p>
      </dgm:t>
    </dgm:pt>
    <dgm:pt modelId="{4440BDC9-170A-4BDB-804D-E5CB676890A7}">
      <dgm:prSet phldrT="[Text]" custT="1"/>
      <dgm:spPr>
        <a:solidFill>
          <a:srgbClr val="1DA9BF">
            <a:alpha val="70000"/>
          </a:srgbClr>
        </a:solidFill>
      </dgm:spPr>
      <dgm:t>
        <a:bodyPr/>
        <a:lstStyle/>
        <a:p>
          <a:r>
            <a:rPr lang="en-US" sz="4800" b="1" dirty="0"/>
            <a:t>subject modifier</a:t>
          </a:r>
        </a:p>
      </dgm:t>
    </dgm:pt>
    <dgm:pt modelId="{CEC7AFED-1153-44FB-818D-62DE801BCF59}" type="parTrans" cxnId="{11857E79-9941-4AA1-B2DA-C1EA39C4C23E}">
      <dgm:prSet/>
      <dgm:spPr/>
      <dgm:t>
        <a:bodyPr/>
        <a:lstStyle/>
        <a:p>
          <a:endParaRPr lang="en-US"/>
        </a:p>
      </dgm:t>
    </dgm:pt>
    <dgm:pt modelId="{6F2D59F7-23EF-4B21-81AB-7172FC6E83E9}" type="sibTrans" cxnId="{11857E79-9941-4AA1-B2DA-C1EA39C4C23E}">
      <dgm:prSet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5D5AA-1686-4AA3-8DFF-3031BF6A69C4}" type="pres">
      <dgm:prSet presAssocID="{7CF2A28E-0E23-4DE6-AC80-2884CDBA418D}" presName="hierRoot1" presStyleCnt="0">
        <dgm:presLayoutVars>
          <dgm:hierBranch val="init"/>
        </dgm:presLayoutVars>
      </dgm:prSet>
      <dgm:spPr/>
    </dgm:pt>
    <dgm:pt modelId="{29F5BB0D-2487-49F4-BEEB-02A69EE6BACC}" type="pres">
      <dgm:prSet presAssocID="{7CF2A28E-0E23-4DE6-AC80-2884CDBA418D}" presName="rootComposite1" presStyleCnt="0"/>
      <dgm:spPr/>
    </dgm:pt>
    <dgm:pt modelId="{DD30BA78-ECFB-4A48-AD77-E33E7519D05C}" type="pres">
      <dgm:prSet presAssocID="{7CF2A28E-0E23-4DE6-AC80-2884CDBA418D}" presName="rootText1" presStyleLbl="node0" presStyleIdx="0" presStyleCnt="1">
        <dgm:presLayoutVars>
          <dgm:chPref val="3"/>
        </dgm:presLayoutVars>
      </dgm:prSet>
      <dgm:spPr/>
    </dgm:pt>
    <dgm:pt modelId="{2A8DB988-1718-491E-9C40-539F0E26C235}" type="pres">
      <dgm:prSet presAssocID="{7CF2A28E-0E23-4DE6-AC80-2884CDBA418D}" presName="rootConnector1" presStyleLbl="node1" presStyleIdx="0" presStyleCnt="0"/>
      <dgm:spPr/>
    </dgm:pt>
    <dgm:pt modelId="{EB28A5E8-702E-4981-A4F1-868DF40895F7}" type="pres">
      <dgm:prSet presAssocID="{7CF2A28E-0E23-4DE6-AC80-2884CDBA418D}" presName="hierChild2" presStyleCnt="0"/>
      <dgm:spPr/>
    </dgm:pt>
    <dgm:pt modelId="{8E69C8C2-0549-409F-92C2-DA9036AF8642}" type="pres">
      <dgm:prSet presAssocID="{395380C6-2DEB-4490-A9AD-E5BF0394C861}" presName="Name37" presStyleLbl="parChTrans1D2" presStyleIdx="0" presStyleCnt="2"/>
      <dgm:spPr/>
    </dgm:pt>
    <dgm:pt modelId="{182F1ADC-BFE4-4CAA-8043-585892E12303}" type="pres">
      <dgm:prSet presAssocID="{F9FB5B38-8CD3-4E6B-8231-5BE5BC4D49C1}" presName="hierRoot2" presStyleCnt="0">
        <dgm:presLayoutVars>
          <dgm:hierBranch val="init"/>
        </dgm:presLayoutVars>
      </dgm:prSet>
      <dgm:spPr/>
    </dgm:pt>
    <dgm:pt modelId="{CC568C9A-BBA9-42A5-83F2-61AAD97CAD5B}" type="pres">
      <dgm:prSet presAssocID="{F9FB5B38-8CD3-4E6B-8231-5BE5BC4D49C1}" presName="rootComposite" presStyleCnt="0"/>
      <dgm:spPr/>
    </dgm:pt>
    <dgm:pt modelId="{22CDA9CB-744F-425D-B1C4-CE522CE8F1F0}" type="pres">
      <dgm:prSet presAssocID="{F9FB5B38-8CD3-4E6B-8231-5BE5BC4D49C1}" presName="rootText" presStyleLbl="node2" presStyleIdx="0" presStyleCnt="2">
        <dgm:presLayoutVars>
          <dgm:chPref val="3"/>
        </dgm:presLayoutVars>
      </dgm:prSet>
      <dgm:spPr/>
    </dgm:pt>
    <dgm:pt modelId="{9061977E-A279-4BA6-B1A6-B5072CB77BF0}" type="pres">
      <dgm:prSet presAssocID="{F9FB5B38-8CD3-4E6B-8231-5BE5BC4D49C1}" presName="rootConnector" presStyleLbl="node2" presStyleIdx="0" presStyleCnt="2"/>
      <dgm:spPr/>
    </dgm:pt>
    <dgm:pt modelId="{FDCAF5D7-D633-4DC8-9A86-12200BFE1E14}" type="pres">
      <dgm:prSet presAssocID="{F9FB5B38-8CD3-4E6B-8231-5BE5BC4D49C1}" presName="hierChild4" presStyleCnt="0"/>
      <dgm:spPr/>
    </dgm:pt>
    <dgm:pt modelId="{29175E84-A041-4983-9940-BD16DE201337}" type="pres">
      <dgm:prSet presAssocID="{F9FB5B38-8CD3-4E6B-8231-5BE5BC4D49C1}" presName="hierChild5" presStyleCnt="0"/>
      <dgm:spPr/>
    </dgm:pt>
    <dgm:pt modelId="{78C09D1B-E65E-4042-98AE-4786414787DB}" type="pres">
      <dgm:prSet presAssocID="{CEC7AFED-1153-44FB-818D-62DE801BCF59}" presName="Name37" presStyleLbl="parChTrans1D2" presStyleIdx="1" presStyleCnt="2"/>
      <dgm:spPr/>
    </dgm:pt>
    <dgm:pt modelId="{00F702B1-3878-4DC4-805D-D1D8DF0057E8}" type="pres">
      <dgm:prSet presAssocID="{4440BDC9-170A-4BDB-804D-E5CB676890A7}" presName="hierRoot2" presStyleCnt="0">
        <dgm:presLayoutVars>
          <dgm:hierBranch val="init"/>
        </dgm:presLayoutVars>
      </dgm:prSet>
      <dgm:spPr/>
    </dgm:pt>
    <dgm:pt modelId="{B578C763-9050-4FB6-8E67-6766C97B8BDC}" type="pres">
      <dgm:prSet presAssocID="{4440BDC9-170A-4BDB-804D-E5CB676890A7}" presName="rootComposite" presStyleCnt="0"/>
      <dgm:spPr/>
    </dgm:pt>
    <dgm:pt modelId="{3F0CBB4C-7535-4B22-B351-F6E223484342}" type="pres">
      <dgm:prSet presAssocID="{4440BDC9-170A-4BDB-804D-E5CB676890A7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62E62679-084C-401F-9F7A-524EBA87BDAC}" type="pres">
      <dgm:prSet presAssocID="{4440BDC9-170A-4BDB-804D-E5CB676890A7}" presName="rootConnector" presStyleLbl="node2" presStyleIdx="1" presStyleCnt="2"/>
      <dgm:spPr/>
    </dgm:pt>
    <dgm:pt modelId="{D924A19A-0EFB-4BE1-AF9A-9D9B32A0BF51}" type="pres">
      <dgm:prSet presAssocID="{4440BDC9-170A-4BDB-804D-E5CB676890A7}" presName="hierChild4" presStyleCnt="0"/>
      <dgm:spPr/>
    </dgm:pt>
    <dgm:pt modelId="{9F23BDF3-4A0E-4AB2-B00F-72E6F2EBF72C}" type="pres">
      <dgm:prSet presAssocID="{4440BDC9-170A-4BDB-804D-E5CB676890A7}" presName="hierChild5" presStyleCnt="0"/>
      <dgm:spPr/>
    </dgm:pt>
    <dgm:pt modelId="{8711C2D6-D66F-42C7-BC91-A5098FE6C5CF}" type="pres">
      <dgm:prSet presAssocID="{7CF2A28E-0E23-4DE6-AC80-2884CDBA418D}" presName="hierChild3" presStyleCnt="0"/>
      <dgm:spPr/>
    </dgm:pt>
  </dgm:ptLst>
  <dgm:cxnLst>
    <dgm:cxn modelId="{F25F2E18-B132-4E3E-887D-4E67AF8CE146}" type="presOf" srcId="{4440BDC9-170A-4BDB-804D-E5CB676890A7}" destId="{62E62679-084C-401F-9F7A-524EBA87BDAC}" srcOrd="1" destOrd="0" presId="urn:microsoft.com/office/officeart/2005/8/layout/orgChart1"/>
    <dgm:cxn modelId="{39B0FE1E-3A09-4077-AF4F-55892867B7B6}" type="presOf" srcId="{4440BDC9-170A-4BDB-804D-E5CB676890A7}" destId="{3F0CBB4C-7535-4B22-B351-F6E223484342}" srcOrd="0" destOrd="0" presId="urn:microsoft.com/office/officeart/2005/8/layout/orgChart1"/>
    <dgm:cxn modelId="{0FE0485F-D1E9-4C49-8532-10CEC57D85D5}" type="presOf" srcId="{F9FB5B38-8CD3-4E6B-8231-5BE5BC4D49C1}" destId="{9061977E-A279-4BA6-B1A6-B5072CB77BF0}" srcOrd="1" destOrd="0" presId="urn:microsoft.com/office/officeart/2005/8/layout/orgChart1"/>
    <dgm:cxn modelId="{D7394863-4EB3-4B6D-881A-C22C2B7536EA}" type="presOf" srcId="{F9FB5B38-8CD3-4E6B-8231-5BE5BC4D49C1}" destId="{22CDA9CB-744F-425D-B1C4-CE522CE8F1F0}" srcOrd="0" destOrd="0" presId="urn:microsoft.com/office/officeart/2005/8/layout/orgChart1"/>
    <dgm:cxn modelId="{11857E79-9941-4AA1-B2DA-C1EA39C4C23E}" srcId="{7CF2A28E-0E23-4DE6-AC80-2884CDBA418D}" destId="{4440BDC9-170A-4BDB-804D-E5CB676890A7}" srcOrd="1" destOrd="0" parTransId="{CEC7AFED-1153-44FB-818D-62DE801BCF59}" sibTransId="{6F2D59F7-23EF-4B21-81AB-7172FC6E83E9}"/>
    <dgm:cxn modelId="{56909681-574F-4910-BD4D-BB531370FFB1}" type="presOf" srcId="{7CF2A28E-0E23-4DE6-AC80-2884CDBA418D}" destId="{DD30BA78-ECFB-4A48-AD77-E33E7519D05C}" srcOrd="0" destOrd="0" presId="urn:microsoft.com/office/officeart/2005/8/layout/orgChart1"/>
    <dgm:cxn modelId="{BFD584B2-3671-4B16-A48D-B94750D2768D}" type="presOf" srcId="{CEC7AFED-1153-44FB-818D-62DE801BCF59}" destId="{78C09D1B-E65E-4042-98AE-4786414787DB}" srcOrd="0" destOrd="0" presId="urn:microsoft.com/office/officeart/2005/8/layout/orgChart1"/>
    <dgm:cxn modelId="{5353EEBD-07A6-482C-8B6E-2088BDE8F946}" srcId="{7CF2A28E-0E23-4DE6-AC80-2884CDBA418D}" destId="{F9FB5B38-8CD3-4E6B-8231-5BE5BC4D49C1}" srcOrd="0" destOrd="0" parTransId="{395380C6-2DEB-4490-A9AD-E5BF0394C861}" sibTransId="{1FAE9D80-A4A7-41A4-B416-4CB3D0DC8172}"/>
    <dgm:cxn modelId="{B1542AD7-77AE-4F52-8518-4332F93A816F}" type="presOf" srcId="{7CF2A28E-0E23-4DE6-AC80-2884CDBA418D}" destId="{2A8DB988-1718-491E-9C40-539F0E26C235}" srcOrd="1" destOrd="0" presId="urn:microsoft.com/office/officeart/2005/8/layout/orgChart1"/>
    <dgm:cxn modelId="{ABA923E2-AD8B-49F9-BED2-A60057DE4E17}" type="presOf" srcId="{395380C6-2DEB-4490-A9AD-E5BF0394C861}" destId="{8E69C8C2-0549-409F-92C2-DA9036AF8642}" srcOrd="0" destOrd="0" presId="urn:microsoft.com/office/officeart/2005/8/layout/orgChart1"/>
    <dgm:cxn modelId="{8A7238F5-6635-4FEF-862B-E1EC810D42F1}" type="presOf" srcId="{E4BF2C4B-9AD4-4F47-B387-1AC45BDACC35}" destId="{158ABA21-498F-457F-B20A-71B9319B5574}" srcOrd="0" destOrd="0" presId="urn:microsoft.com/office/officeart/2005/8/layout/orgChart1"/>
    <dgm:cxn modelId="{36605CF8-324A-447C-AB9D-C3F439054C76}" srcId="{E4BF2C4B-9AD4-4F47-B387-1AC45BDACC35}" destId="{7CF2A28E-0E23-4DE6-AC80-2884CDBA418D}" srcOrd="0" destOrd="0" parTransId="{F3D0D62C-A59B-4ABD-B8B3-BA199D97095D}" sibTransId="{838E44F3-4CD6-4E4E-A568-431AC5CAF461}"/>
    <dgm:cxn modelId="{0BFD58F5-52CB-49EF-B6AF-F949FE3DF667}" type="presParOf" srcId="{158ABA21-498F-457F-B20A-71B9319B5574}" destId="{B105D5AA-1686-4AA3-8DFF-3031BF6A69C4}" srcOrd="0" destOrd="0" presId="urn:microsoft.com/office/officeart/2005/8/layout/orgChart1"/>
    <dgm:cxn modelId="{0628F9FD-2212-449C-9FD1-7045715472EE}" type="presParOf" srcId="{B105D5AA-1686-4AA3-8DFF-3031BF6A69C4}" destId="{29F5BB0D-2487-49F4-BEEB-02A69EE6BACC}" srcOrd="0" destOrd="0" presId="urn:microsoft.com/office/officeart/2005/8/layout/orgChart1"/>
    <dgm:cxn modelId="{F2257487-FB32-4085-9AEE-3597D1A3D9A6}" type="presParOf" srcId="{29F5BB0D-2487-49F4-BEEB-02A69EE6BACC}" destId="{DD30BA78-ECFB-4A48-AD77-E33E7519D05C}" srcOrd="0" destOrd="0" presId="urn:microsoft.com/office/officeart/2005/8/layout/orgChart1"/>
    <dgm:cxn modelId="{D2CBBFA5-9127-4A7A-891A-701A39022D7E}" type="presParOf" srcId="{29F5BB0D-2487-49F4-BEEB-02A69EE6BACC}" destId="{2A8DB988-1718-491E-9C40-539F0E26C235}" srcOrd="1" destOrd="0" presId="urn:microsoft.com/office/officeart/2005/8/layout/orgChart1"/>
    <dgm:cxn modelId="{7F52E6A3-7DB4-4896-8EEA-604D9DB6F77C}" type="presParOf" srcId="{B105D5AA-1686-4AA3-8DFF-3031BF6A69C4}" destId="{EB28A5E8-702E-4981-A4F1-868DF40895F7}" srcOrd="1" destOrd="0" presId="urn:microsoft.com/office/officeart/2005/8/layout/orgChart1"/>
    <dgm:cxn modelId="{E165E698-FE8F-4240-8352-D154821B44DB}" type="presParOf" srcId="{EB28A5E8-702E-4981-A4F1-868DF40895F7}" destId="{8E69C8C2-0549-409F-92C2-DA9036AF8642}" srcOrd="0" destOrd="0" presId="urn:microsoft.com/office/officeart/2005/8/layout/orgChart1"/>
    <dgm:cxn modelId="{4B9F3E5F-F7A1-4786-A4B2-D5DE2D355838}" type="presParOf" srcId="{EB28A5E8-702E-4981-A4F1-868DF40895F7}" destId="{182F1ADC-BFE4-4CAA-8043-585892E12303}" srcOrd="1" destOrd="0" presId="urn:microsoft.com/office/officeart/2005/8/layout/orgChart1"/>
    <dgm:cxn modelId="{5CD589A7-5940-4044-874D-46211A7C1B53}" type="presParOf" srcId="{182F1ADC-BFE4-4CAA-8043-585892E12303}" destId="{CC568C9A-BBA9-42A5-83F2-61AAD97CAD5B}" srcOrd="0" destOrd="0" presId="urn:microsoft.com/office/officeart/2005/8/layout/orgChart1"/>
    <dgm:cxn modelId="{9A967CA2-6F19-4637-A0C2-C748BA3C7E92}" type="presParOf" srcId="{CC568C9A-BBA9-42A5-83F2-61AAD97CAD5B}" destId="{22CDA9CB-744F-425D-B1C4-CE522CE8F1F0}" srcOrd="0" destOrd="0" presId="urn:microsoft.com/office/officeart/2005/8/layout/orgChart1"/>
    <dgm:cxn modelId="{CD31AE3E-9BB1-4913-B335-87B2040F5318}" type="presParOf" srcId="{CC568C9A-BBA9-42A5-83F2-61AAD97CAD5B}" destId="{9061977E-A279-4BA6-B1A6-B5072CB77BF0}" srcOrd="1" destOrd="0" presId="urn:microsoft.com/office/officeart/2005/8/layout/orgChart1"/>
    <dgm:cxn modelId="{02E6641F-CEDA-4F59-A1E9-8CFF51CF9BCF}" type="presParOf" srcId="{182F1ADC-BFE4-4CAA-8043-585892E12303}" destId="{FDCAF5D7-D633-4DC8-9A86-12200BFE1E14}" srcOrd="1" destOrd="0" presId="urn:microsoft.com/office/officeart/2005/8/layout/orgChart1"/>
    <dgm:cxn modelId="{9BFF28DD-2C5C-464C-926B-ECF9DD5A74D1}" type="presParOf" srcId="{182F1ADC-BFE4-4CAA-8043-585892E12303}" destId="{29175E84-A041-4983-9940-BD16DE201337}" srcOrd="2" destOrd="0" presId="urn:microsoft.com/office/officeart/2005/8/layout/orgChart1"/>
    <dgm:cxn modelId="{DA7E6FAB-B759-4F22-8133-FB30E504CDA7}" type="presParOf" srcId="{EB28A5E8-702E-4981-A4F1-868DF40895F7}" destId="{78C09D1B-E65E-4042-98AE-4786414787DB}" srcOrd="2" destOrd="0" presId="urn:microsoft.com/office/officeart/2005/8/layout/orgChart1"/>
    <dgm:cxn modelId="{E929C24E-2D3F-4C35-BDF3-6441BF705566}" type="presParOf" srcId="{EB28A5E8-702E-4981-A4F1-868DF40895F7}" destId="{00F702B1-3878-4DC4-805D-D1D8DF0057E8}" srcOrd="3" destOrd="0" presId="urn:microsoft.com/office/officeart/2005/8/layout/orgChart1"/>
    <dgm:cxn modelId="{9E3C9A84-5568-41D1-A843-C0925F3F35B4}" type="presParOf" srcId="{00F702B1-3878-4DC4-805D-D1D8DF0057E8}" destId="{B578C763-9050-4FB6-8E67-6766C97B8BDC}" srcOrd="0" destOrd="0" presId="urn:microsoft.com/office/officeart/2005/8/layout/orgChart1"/>
    <dgm:cxn modelId="{64258F35-8983-4C54-91CF-C50F9A735CB3}" type="presParOf" srcId="{B578C763-9050-4FB6-8E67-6766C97B8BDC}" destId="{3F0CBB4C-7535-4B22-B351-F6E223484342}" srcOrd="0" destOrd="0" presId="urn:microsoft.com/office/officeart/2005/8/layout/orgChart1"/>
    <dgm:cxn modelId="{A890E2B1-12F4-40E4-A26E-F3F538367EEB}" type="presParOf" srcId="{B578C763-9050-4FB6-8E67-6766C97B8BDC}" destId="{62E62679-084C-401F-9F7A-524EBA87BDAC}" srcOrd="1" destOrd="0" presId="urn:microsoft.com/office/officeart/2005/8/layout/orgChart1"/>
    <dgm:cxn modelId="{1CD07673-0BEF-4D8D-948D-B9E02DA4BAD8}" type="presParOf" srcId="{00F702B1-3878-4DC4-805D-D1D8DF0057E8}" destId="{D924A19A-0EFB-4BE1-AF9A-9D9B32A0BF51}" srcOrd="1" destOrd="0" presId="urn:microsoft.com/office/officeart/2005/8/layout/orgChart1"/>
    <dgm:cxn modelId="{BC048CB4-CFFC-4F00-A2B5-9FEF00E4C335}" type="presParOf" srcId="{00F702B1-3878-4DC4-805D-D1D8DF0057E8}" destId="{9F23BDF3-4A0E-4AB2-B00F-72E6F2EBF72C}" srcOrd="2" destOrd="0" presId="urn:microsoft.com/office/officeart/2005/8/layout/orgChart1"/>
    <dgm:cxn modelId="{78659237-A6D2-4A53-8B3F-D845BA2BFFE1}" type="presParOf" srcId="{B105D5AA-1686-4AA3-8DFF-3031BF6A69C4}" destId="{8711C2D6-D66F-42C7-BC91-A5098FE6C5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CF2A28E-0E23-4DE6-AC80-2884CDBA418D}">
      <dgm:prSet phldrT="[Text]" custT="1"/>
      <dgm:spPr/>
      <dgm:t>
        <a:bodyPr/>
        <a:lstStyle/>
        <a:p>
          <a:r>
            <a:rPr lang="en-US" sz="4800" b="1" dirty="0"/>
            <a:t>PREDICATE</a:t>
          </a:r>
        </a:p>
      </dgm:t>
    </dgm:pt>
    <dgm:pt modelId="{F3D0D62C-A59B-4ABD-B8B3-BA199D97095D}" type="parTrans" cxnId="{36605CF8-324A-447C-AB9D-C3F439054C76}">
      <dgm:prSet/>
      <dgm:spPr/>
      <dgm:t>
        <a:bodyPr/>
        <a:lstStyle/>
        <a:p>
          <a:endParaRPr lang="en-US"/>
        </a:p>
      </dgm:t>
    </dgm:pt>
    <dgm:pt modelId="{838E44F3-4CD6-4E4E-A568-431AC5CAF461}" type="sibTrans" cxnId="{36605CF8-324A-447C-AB9D-C3F439054C76}">
      <dgm:prSet/>
      <dgm:spPr/>
      <dgm:t>
        <a:bodyPr/>
        <a:lstStyle/>
        <a:p>
          <a:endParaRPr lang="en-US"/>
        </a:p>
      </dgm:t>
    </dgm:pt>
    <dgm:pt modelId="{F9FB5B38-8CD3-4E6B-8231-5BE5BC4D49C1}">
      <dgm:prSet phldrT="[Text]" custT="1"/>
      <dgm:spPr/>
      <dgm:t>
        <a:bodyPr/>
        <a:lstStyle/>
        <a:p>
          <a:r>
            <a:rPr lang="en-US" sz="4800" b="1" dirty="0"/>
            <a:t>simple predicate</a:t>
          </a:r>
        </a:p>
      </dgm:t>
    </dgm:pt>
    <dgm:pt modelId="{395380C6-2DEB-4490-A9AD-E5BF0394C861}" type="parTrans" cxnId="{5353EEBD-07A6-482C-8B6E-2088BDE8F946}">
      <dgm:prSet/>
      <dgm:spPr/>
      <dgm:t>
        <a:bodyPr/>
        <a:lstStyle/>
        <a:p>
          <a:endParaRPr lang="en-US"/>
        </a:p>
      </dgm:t>
    </dgm:pt>
    <dgm:pt modelId="{1FAE9D80-A4A7-41A4-B416-4CB3D0DC8172}" type="sibTrans" cxnId="{5353EEBD-07A6-482C-8B6E-2088BDE8F946}">
      <dgm:prSet/>
      <dgm:spPr/>
      <dgm:t>
        <a:bodyPr/>
        <a:lstStyle/>
        <a:p>
          <a:endParaRPr lang="en-US"/>
        </a:p>
      </dgm:t>
    </dgm:pt>
    <dgm:pt modelId="{4440BDC9-170A-4BDB-804D-E5CB676890A7}">
      <dgm:prSet phldrT="[Text]" custT="1"/>
      <dgm:spPr>
        <a:solidFill>
          <a:srgbClr val="1DA9BF">
            <a:alpha val="70000"/>
          </a:srgbClr>
        </a:solidFill>
      </dgm:spPr>
      <dgm:t>
        <a:bodyPr/>
        <a:lstStyle/>
        <a:p>
          <a:r>
            <a:rPr lang="en-US" sz="4000" b="1" dirty="0"/>
            <a:t>object</a:t>
          </a:r>
        </a:p>
      </dgm:t>
    </dgm:pt>
    <dgm:pt modelId="{CEC7AFED-1153-44FB-818D-62DE801BCF59}" type="parTrans" cxnId="{11857E79-9941-4AA1-B2DA-C1EA39C4C23E}">
      <dgm:prSet/>
      <dgm:spPr/>
      <dgm:t>
        <a:bodyPr/>
        <a:lstStyle/>
        <a:p>
          <a:endParaRPr lang="en-US"/>
        </a:p>
      </dgm:t>
    </dgm:pt>
    <dgm:pt modelId="{6F2D59F7-23EF-4B21-81AB-7172FC6E83E9}" type="sibTrans" cxnId="{11857E79-9941-4AA1-B2DA-C1EA39C4C23E}">
      <dgm:prSet/>
      <dgm:spPr/>
      <dgm:t>
        <a:bodyPr/>
        <a:lstStyle/>
        <a:p>
          <a:endParaRPr lang="en-US"/>
        </a:p>
      </dgm:t>
    </dgm:pt>
    <dgm:pt modelId="{CD62B4AC-DE04-4745-B92C-4BEBE2074313}">
      <dgm:prSet phldrT="[Text]" custT="1"/>
      <dgm:spPr>
        <a:solidFill>
          <a:srgbClr val="1DA9BF">
            <a:alpha val="70000"/>
          </a:srgbClr>
        </a:solidFill>
      </dgm:spPr>
      <dgm:t>
        <a:bodyPr/>
        <a:lstStyle/>
        <a:p>
          <a:r>
            <a:rPr lang="en-US" sz="4000" b="1" dirty="0"/>
            <a:t>subject complement</a:t>
          </a:r>
        </a:p>
      </dgm:t>
    </dgm:pt>
    <dgm:pt modelId="{9E8A0041-46DF-446D-8055-726B920FA82E}" type="parTrans" cxnId="{12B2A51C-ACB1-4E78-9DE5-45340DE5DA62}">
      <dgm:prSet/>
      <dgm:spPr/>
      <dgm:t>
        <a:bodyPr/>
        <a:lstStyle/>
        <a:p>
          <a:endParaRPr lang="en-US"/>
        </a:p>
      </dgm:t>
    </dgm:pt>
    <dgm:pt modelId="{96367204-5B11-49A9-A86A-15D445A928F5}" type="sibTrans" cxnId="{12B2A51C-ACB1-4E78-9DE5-45340DE5DA62}">
      <dgm:prSet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5D5AA-1686-4AA3-8DFF-3031BF6A69C4}" type="pres">
      <dgm:prSet presAssocID="{7CF2A28E-0E23-4DE6-AC80-2884CDBA418D}" presName="hierRoot1" presStyleCnt="0">
        <dgm:presLayoutVars>
          <dgm:hierBranch val="init"/>
        </dgm:presLayoutVars>
      </dgm:prSet>
      <dgm:spPr/>
    </dgm:pt>
    <dgm:pt modelId="{29F5BB0D-2487-49F4-BEEB-02A69EE6BACC}" type="pres">
      <dgm:prSet presAssocID="{7CF2A28E-0E23-4DE6-AC80-2884CDBA418D}" presName="rootComposite1" presStyleCnt="0"/>
      <dgm:spPr/>
    </dgm:pt>
    <dgm:pt modelId="{DD30BA78-ECFB-4A48-AD77-E33E7519D05C}" type="pres">
      <dgm:prSet presAssocID="{7CF2A28E-0E23-4DE6-AC80-2884CDBA418D}" presName="rootText1" presStyleLbl="node0" presStyleIdx="0" presStyleCnt="1">
        <dgm:presLayoutVars>
          <dgm:chPref val="3"/>
        </dgm:presLayoutVars>
      </dgm:prSet>
      <dgm:spPr/>
    </dgm:pt>
    <dgm:pt modelId="{2A8DB988-1718-491E-9C40-539F0E26C235}" type="pres">
      <dgm:prSet presAssocID="{7CF2A28E-0E23-4DE6-AC80-2884CDBA418D}" presName="rootConnector1" presStyleLbl="node1" presStyleIdx="0" presStyleCnt="0"/>
      <dgm:spPr/>
    </dgm:pt>
    <dgm:pt modelId="{EB28A5E8-702E-4981-A4F1-868DF40895F7}" type="pres">
      <dgm:prSet presAssocID="{7CF2A28E-0E23-4DE6-AC80-2884CDBA418D}" presName="hierChild2" presStyleCnt="0"/>
      <dgm:spPr/>
    </dgm:pt>
    <dgm:pt modelId="{8E69C8C2-0549-409F-92C2-DA9036AF8642}" type="pres">
      <dgm:prSet presAssocID="{395380C6-2DEB-4490-A9AD-E5BF0394C861}" presName="Name37" presStyleLbl="parChTrans1D2" presStyleIdx="0" presStyleCnt="3"/>
      <dgm:spPr/>
    </dgm:pt>
    <dgm:pt modelId="{182F1ADC-BFE4-4CAA-8043-585892E12303}" type="pres">
      <dgm:prSet presAssocID="{F9FB5B38-8CD3-4E6B-8231-5BE5BC4D49C1}" presName="hierRoot2" presStyleCnt="0">
        <dgm:presLayoutVars>
          <dgm:hierBranch val="init"/>
        </dgm:presLayoutVars>
      </dgm:prSet>
      <dgm:spPr/>
    </dgm:pt>
    <dgm:pt modelId="{CC568C9A-BBA9-42A5-83F2-61AAD97CAD5B}" type="pres">
      <dgm:prSet presAssocID="{F9FB5B38-8CD3-4E6B-8231-5BE5BC4D49C1}" presName="rootComposite" presStyleCnt="0"/>
      <dgm:spPr/>
    </dgm:pt>
    <dgm:pt modelId="{22CDA9CB-744F-425D-B1C4-CE522CE8F1F0}" type="pres">
      <dgm:prSet presAssocID="{F9FB5B38-8CD3-4E6B-8231-5BE5BC4D49C1}" presName="rootText" presStyleLbl="node2" presStyleIdx="0" presStyleCnt="3">
        <dgm:presLayoutVars>
          <dgm:chPref val="3"/>
        </dgm:presLayoutVars>
      </dgm:prSet>
      <dgm:spPr/>
    </dgm:pt>
    <dgm:pt modelId="{9061977E-A279-4BA6-B1A6-B5072CB77BF0}" type="pres">
      <dgm:prSet presAssocID="{F9FB5B38-8CD3-4E6B-8231-5BE5BC4D49C1}" presName="rootConnector" presStyleLbl="node2" presStyleIdx="0" presStyleCnt="3"/>
      <dgm:spPr/>
    </dgm:pt>
    <dgm:pt modelId="{FDCAF5D7-D633-4DC8-9A86-12200BFE1E14}" type="pres">
      <dgm:prSet presAssocID="{F9FB5B38-8CD3-4E6B-8231-5BE5BC4D49C1}" presName="hierChild4" presStyleCnt="0"/>
      <dgm:spPr/>
    </dgm:pt>
    <dgm:pt modelId="{29175E84-A041-4983-9940-BD16DE201337}" type="pres">
      <dgm:prSet presAssocID="{F9FB5B38-8CD3-4E6B-8231-5BE5BC4D49C1}" presName="hierChild5" presStyleCnt="0"/>
      <dgm:spPr/>
    </dgm:pt>
    <dgm:pt modelId="{78C09D1B-E65E-4042-98AE-4786414787DB}" type="pres">
      <dgm:prSet presAssocID="{CEC7AFED-1153-44FB-818D-62DE801BCF59}" presName="Name37" presStyleLbl="parChTrans1D2" presStyleIdx="1" presStyleCnt="3"/>
      <dgm:spPr/>
    </dgm:pt>
    <dgm:pt modelId="{00F702B1-3878-4DC4-805D-D1D8DF0057E8}" type="pres">
      <dgm:prSet presAssocID="{4440BDC9-170A-4BDB-804D-E5CB676890A7}" presName="hierRoot2" presStyleCnt="0">
        <dgm:presLayoutVars>
          <dgm:hierBranch val="init"/>
        </dgm:presLayoutVars>
      </dgm:prSet>
      <dgm:spPr/>
    </dgm:pt>
    <dgm:pt modelId="{B578C763-9050-4FB6-8E67-6766C97B8BDC}" type="pres">
      <dgm:prSet presAssocID="{4440BDC9-170A-4BDB-804D-E5CB676890A7}" presName="rootComposite" presStyleCnt="0"/>
      <dgm:spPr/>
    </dgm:pt>
    <dgm:pt modelId="{3F0CBB4C-7535-4B22-B351-F6E223484342}" type="pres">
      <dgm:prSet presAssocID="{4440BDC9-170A-4BDB-804D-E5CB676890A7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62E62679-084C-401F-9F7A-524EBA87BDAC}" type="pres">
      <dgm:prSet presAssocID="{4440BDC9-170A-4BDB-804D-E5CB676890A7}" presName="rootConnector" presStyleLbl="node2" presStyleIdx="1" presStyleCnt="3"/>
      <dgm:spPr/>
    </dgm:pt>
    <dgm:pt modelId="{D924A19A-0EFB-4BE1-AF9A-9D9B32A0BF51}" type="pres">
      <dgm:prSet presAssocID="{4440BDC9-170A-4BDB-804D-E5CB676890A7}" presName="hierChild4" presStyleCnt="0"/>
      <dgm:spPr/>
    </dgm:pt>
    <dgm:pt modelId="{9F23BDF3-4A0E-4AB2-B00F-72E6F2EBF72C}" type="pres">
      <dgm:prSet presAssocID="{4440BDC9-170A-4BDB-804D-E5CB676890A7}" presName="hierChild5" presStyleCnt="0"/>
      <dgm:spPr/>
    </dgm:pt>
    <dgm:pt modelId="{43C647B2-AC99-4A7D-8652-5A0EC3EFDF38}" type="pres">
      <dgm:prSet presAssocID="{9E8A0041-46DF-446D-8055-726B920FA82E}" presName="Name37" presStyleLbl="parChTrans1D2" presStyleIdx="2" presStyleCnt="3"/>
      <dgm:spPr/>
    </dgm:pt>
    <dgm:pt modelId="{334EE56D-F4B4-44DC-8845-0F34572F7199}" type="pres">
      <dgm:prSet presAssocID="{CD62B4AC-DE04-4745-B92C-4BEBE2074313}" presName="hierRoot2" presStyleCnt="0">
        <dgm:presLayoutVars>
          <dgm:hierBranch val="init"/>
        </dgm:presLayoutVars>
      </dgm:prSet>
      <dgm:spPr/>
    </dgm:pt>
    <dgm:pt modelId="{C746675F-22A4-42F8-80E5-AF85E217C1AF}" type="pres">
      <dgm:prSet presAssocID="{CD62B4AC-DE04-4745-B92C-4BEBE2074313}" presName="rootComposite" presStyleCnt="0"/>
      <dgm:spPr/>
    </dgm:pt>
    <dgm:pt modelId="{29B98F53-3A21-4B62-A143-B47B66E80FA0}" type="pres">
      <dgm:prSet presAssocID="{CD62B4AC-DE04-4745-B92C-4BEBE2074313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8886EF3F-57EB-4BC6-9C82-246AEA99BA1D}" type="pres">
      <dgm:prSet presAssocID="{CD62B4AC-DE04-4745-B92C-4BEBE2074313}" presName="rootConnector" presStyleLbl="node2" presStyleIdx="2" presStyleCnt="3"/>
      <dgm:spPr/>
    </dgm:pt>
    <dgm:pt modelId="{CBC9A0AA-3C61-4A2C-AC41-C45130DDD241}" type="pres">
      <dgm:prSet presAssocID="{CD62B4AC-DE04-4745-B92C-4BEBE2074313}" presName="hierChild4" presStyleCnt="0"/>
      <dgm:spPr/>
    </dgm:pt>
    <dgm:pt modelId="{8582BE96-C09D-4F09-AA10-2065F5649921}" type="pres">
      <dgm:prSet presAssocID="{CD62B4AC-DE04-4745-B92C-4BEBE2074313}" presName="hierChild5" presStyleCnt="0"/>
      <dgm:spPr/>
    </dgm:pt>
    <dgm:pt modelId="{8711C2D6-D66F-42C7-BC91-A5098FE6C5CF}" type="pres">
      <dgm:prSet presAssocID="{7CF2A28E-0E23-4DE6-AC80-2884CDBA418D}" presName="hierChild3" presStyleCnt="0"/>
      <dgm:spPr/>
    </dgm:pt>
  </dgm:ptLst>
  <dgm:cxnLst>
    <dgm:cxn modelId="{9F3A3D0F-FE19-406D-873D-E20F872DA226}" type="presOf" srcId="{9E8A0041-46DF-446D-8055-726B920FA82E}" destId="{43C647B2-AC99-4A7D-8652-5A0EC3EFDF38}" srcOrd="0" destOrd="0" presId="urn:microsoft.com/office/officeart/2005/8/layout/orgChart1"/>
    <dgm:cxn modelId="{F25F2E18-B132-4E3E-887D-4E67AF8CE146}" type="presOf" srcId="{4440BDC9-170A-4BDB-804D-E5CB676890A7}" destId="{62E62679-084C-401F-9F7A-524EBA87BDAC}" srcOrd="1" destOrd="0" presId="urn:microsoft.com/office/officeart/2005/8/layout/orgChart1"/>
    <dgm:cxn modelId="{12B2A51C-ACB1-4E78-9DE5-45340DE5DA62}" srcId="{7CF2A28E-0E23-4DE6-AC80-2884CDBA418D}" destId="{CD62B4AC-DE04-4745-B92C-4BEBE2074313}" srcOrd="2" destOrd="0" parTransId="{9E8A0041-46DF-446D-8055-726B920FA82E}" sibTransId="{96367204-5B11-49A9-A86A-15D445A928F5}"/>
    <dgm:cxn modelId="{39B0FE1E-3A09-4077-AF4F-55892867B7B6}" type="presOf" srcId="{4440BDC9-170A-4BDB-804D-E5CB676890A7}" destId="{3F0CBB4C-7535-4B22-B351-F6E223484342}" srcOrd="0" destOrd="0" presId="urn:microsoft.com/office/officeart/2005/8/layout/orgChart1"/>
    <dgm:cxn modelId="{0FE0485F-D1E9-4C49-8532-10CEC57D85D5}" type="presOf" srcId="{F9FB5B38-8CD3-4E6B-8231-5BE5BC4D49C1}" destId="{9061977E-A279-4BA6-B1A6-B5072CB77BF0}" srcOrd="1" destOrd="0" presId="urn:microsoft.com/office/officeart/2005/8/layout/orgChart1"/>
    <dgm:cxn modelId="{D7394863-4EB3-4B6D-881A-C22C2B7536EA}" type="presOf" srcId="{F9FB5B38-8CD3-4E6B-8231-5BE5BC4D49C1}" destId="{22CDA9CB-744F-425D-B1C4-CE522CE8F1F0}" srcOrd="0" destOrd="0" presId="urn:microsoft.com/office/officeart/2005/8/layout/orgChart1"/>
    <dgm:cxn modelId="{11857E79-9941-4AA1-B2DA-C1EA39C4C23E}" srcId="{7CF2A28E-0E23-4DE6-AC80-2884CDBA418D}" destId="{4440BDC9-170A-4BDB-804D-E5CB676890A7}" srcOrd="1" destOrd="0" parTransId="{CEC7AFED-1153-44FB-818D-62DE801BCF59}" sibTransId="{6F2D59F7-23EF-4B21-81AB-7172FC6E83E9}"/>
    <dgm:cxn modelId="{56909681-574F-4910-BD4D-BB531370FFB1}" type="presOf" srcId="{7CF2A28E-0E23-4DE6-AC80-2884CDBA418D}" destId="{DD30BA78-ECFB-4A48-AD77-E33E7519D05C}" srcOrd="0" destOrd="0" presId="urn:microsoft.com/office/officeart/2005/8/layout/orgChart1"/>
    <dgm:cxn modelId="{BFD584B2-3671-4B16-A48D-B94750D2768D}" type="presOf" srcId="{CEC7AFED-1153-44FB-818D-62DE801BCF59}" destId="{78C09D1B-E65E-4042-98AE-4786414787DB}" srcOrd="0" destOrd="0" presId="urn:microsoft.com/office/officeart/2005/8/layout/orgChart1"/>
    <dgm:cxn modelId="{5353EEBD-07A6-482C-8B6E-2088BDE8F946}" srcId="{7CF2A28E-0E23-4DE6-AC80-2884CDBA418D}" destId="{F9FB5B38-8CD3-4E6B-8231-5BE5BC4D49C1}" srcOrd="0" destOrd="0" parTransId="{395380C6-2DEB-4490-A9AD-E5BF0394C861}" sibTransId="{1FAE9D80-A4A7-41A4-B416-4CB3D0DC8172}"/>
    <dgm:cxn modelId="{703CC7C9-0762-4CF3-9E09-A8E11CA03AB4}" type="presOf" srcId="{CD62B4AC-DE04-4745-B92C-4BEBE2074313}" destId="{8886EF3F-57EB-4BC6-9C82-246AEA99BA1D}" srcOrd="1" destOrd="0" presId="urn:microsoft.com/office/officeart/2005/8/layout/orgChart1"/>
    <dgm:cxn modelId="{B1542AD7-77AE-4F52-8518-4332F93A816F}" type="presOf" srcId="{7CF2A28E-0E23-4DE6-AC80-2884CDBA418D}" destId="{2A8DB988-1718-491E-9C40-539F0E26C235}" srcOrd="1" destOrd="0" presId="urn:microsoft.com/office/officeart/2005/8/layout/orgChart1"/>
    <dgm:cxn modelId="{ABA923E2-AD8B-49F9-BED2-A60057DE4E17}" type="presOf" srcId="{395380C6-2DEB-4490-A9AD-E5BF0394C861}" destId="{8E69C8C2-0549-409F-92C2-DA9036AF8642}" srcOrd="0" destOrd="0" presId="urn:microsoft.com/office/officeart/2005/8/layout/orgChart1"/>
    <dgm:cxn modelId="{DB369EF0-6394-46AB-92B6-4FCA06286944}" type="presOf" srcId="{CD62B4AC-DE04-4745-B92C-4BEBE2074313}" destId="{29B98F53-3A21-4B62-A143-B47B66E80FA0}" srcOrd="0" destOrd="0" presId="urn:microsoft.com/office/officeart/2005/8/layout/orgChart1"/>
    <dgm:cxn modelId="{8A7238F5-6635-4FEF-862B-E1EC810D42F1}" type="presOf" srcId="{E4BF2C4B-9AD4-4F47-B387-1AC45BDACC35}" destId="{158ABA21-498F-457F-B20A-71B9319B5574}" srcOrd="0" destOrd="0" presId="urn:microsoft.com/office/officeart/2005/8/layout/orgChart1"/>
    <dgm:cxn modelId="{36605CF8-324A-447C-AB9D-C3F439054C76}" srcId="{E4BF2C4B-9AD4-4F47-B387-1AC45BDACC35}" destId="{7CF2A28E-0E23-4DE6-AC80-2884CDBA418D}" srcOrd="0" destOrd="0" parTransId="{F3D0D62C-A59B-4ABD-B8B3-BA199D97095D}" sibTransId="{838E44F3-4CD6-4E4E-A568-431AC5CAF461}"/>
    <dgm:cxn modelId="{0BFD58F5-52CB-49EF-B6AF-F949FE3DF667}" type="presParOf" srcId="{158ABA21-498F-457F-B20A-71B9319B5574}" destId="{B105D5AA-1686-4AA3-8DFF-3031BF6A69C4}" srcOrd="0" destOrd="0" presId="urn:microsoft.com/office/officeart/2005/8/layout/orgChart1"/>
    <dgm:cxn modelId="{0628F9FD-2212-449C-9FD1-7045715472EE}" type="presParOf" srcId="{B105D5AA-1686-4AA3-8DFF-3031BF6A69C4}" destId="{29F5BB0D-2487-49F4-BEEB-02A69EE6BACC}" srcOrd="0" destOrd="0" presId="urn:microsoft.com/office/officeart/2005/8/layout/orgChart1"/>
    <dgm:cxn modelId="{F2257487-FB32-4085-9AEE-3597D1A3D9A6}" type="presParOf" srcId="{29F5BB0D-2487-49F4-BEEB-02A69EE6BACC}" destId="{DD30BA78-ECFB-4A48-AD77-E33E7519D05C}" srcOrd="0" destOrd="0" presId="urn:microsoft.com/office/officeart/2005/8/layout/orgChart1"/>
    <dgm:cxn modelId="{D2CBBFA5-9127-4A7A-891A-701A39022D7E}" type="presParOf" srcId="{29F5BB0D-2487-49F4-BEEB-02A69EE6BACC}" destId="{2A8DB988-1718-491E-9C40-539F0E26C235}" srcOrd="1" destOrd="0" presId="urn:microsoft.com/office/officeart/2005/8/layout/orgChart1"/>
    <dgm:cxn modelId="{7F52E6A3-7DB4-4896-8EEA-604D9DB6F77C}" type="presParOf" srcId="{B105D5AA-1686-4AA3-8DFF-3031BF6A69C4}" destId="{EB28A5E8-702E-4981-A4F1-868DF40895F7}" srcOrd="1" destOrd="0" presId="urn:microsoft.com/office/officeart/2005/8/layout/orgChart1"/>
    <dgm:cxn modelId="{E165E698-FE8F-4240-8352-D154821B44DB}" type="presParOf" srcId="{EB28A5E8-702E-4981-A4F1-868DF40895F7}" destId="{8E69C8C2-0549-409F-92C2-DA9036AF8642}" srcOrd="0" destOrd="0" presId="urn:microsoft.com/office/officeart/2005/8/layout/orgChart1"/>
    <dgm:cxn modelId="{4B9F3E5F-F7A1-4786-A4B2-D5DE2D355838}" type="presParOf" srcId="{EB28A5E8-702E-4981-A4F1-868DF40895F7}" destId="{182F1ADC-BFE4-4CAA-8043-585892E12303}" srcOrd="1" destOrd="0" presId="urn:microsoft.com/office/officeart/2005/8/layout/orgChart1"/>
    <dgm:cxn modelId="{5CD589A7-5940-4044-874D-46211A7C1B53}" type="presParOf" srcId="{182F1ADC-BFE4-4CAA-8043-585892E12303}" destId="{CC568C9A-BBA9-42A5-83F2-61AAD97CAD5B}" srcOrd="0" destOrd="0" presId="urn:microsoft.com/office/officeart/2005/8/layout/orgChart1"/>
    <dgm:cxn modelId="{9A967CA2-6F19-4637-A0C2-C748BA3C7E92}" type="presParOf" srcId="{CC568C9A-BBA9-42A5-83F2-61AAD97CAD5B}" destId="{22CDA9CB-744F-425D-B1C4-CE522CE8F1F0}" srcOrd="0" destOrd="0" presId="urn:microsoft.com/office/officeart/2005/8/layout/orgChart1"/>
    <dgm:cxn modelId="{CD31AE3E-9BB1-4913-B335-87B2040F5318}" type="presParOf" srcId="{CC568C9A-BBA9-42A5-83F2-61AAD97CAD5B}" destId="{9061977E-A279-4BA6-B1A6-B5072CB77BF0}" srcOrd="1" destOrd="0" presId="urn:microsoft.com/office/officeart/2005/8/layout/orgChart1"/>
    <dgm:cxn modelId="{02E6641F-CEDA-4F59-A1E9-8CFF51CF9BCF}" type="presParOf" srcId="{182F1ADC-BFE4-4CAA-8043-585892E12303}" destId="{FDCAF5D7-D633-4DC8-9A86-12200BFE1E14}" srcOrd="1" destOrd="0" presId="urn:microsoft.com/office/officeart/2005/8/layout/orgChart1"/>
    <dgm:cxn modelId="{9BFF28DD-2C5C-464C-926B-ECF9DD5A74D1}" type="presParOf" srcId="{182F1ADC-BFE4-4CAA-8043-585892E12303}" destId="{29175E84-A041-4983-9940-BD16DE201337}" srcOrd="2" destOrd="0" presId="urn:microsoft.com/office/officeart/2005/8/layout/orgChart1"/>
    <dgm:cxn modelId="{DA7E6FAB-B759-4F22-8133-FB30E504CDA7}" type="presParOf" srcId="{EB28A5E8-702E-4981-A4F1-868DF40895F7}" destId="{78C09D1B-E65E-4042-98AE-4786414787DB}" srcOrd="2" destOrd="0" presId="urn:microsoft.com/office/officeart/2005/8/layout/orgChart1"/>
    <dgm:cxn modelId="{E929C24E-2D3F-4C35-BDF3-6441BF705566}" type="presParOf" srcId="{EB28A5E8-702E-4981-A4F1-868DF40895F7}" destId="{00F702B1-3878-4DC4-805D-D1D8DF0057E8}" srcOrd="3" destOrd="0" presId="urn:microsoft.com/office/officeart/2005/8/layout/orgChart1"/>
    <dgm:cxn modelId="{9E3C9A84-5568-41D1-A843-C0925F3F35B4}" type="presParOf" srcId="{00F702B1-3878-4DC4-805D-D1D8DF0057E8}" destId="{B578C763-9050-4FB6-8E67-6766C97B8BDC}" srcOrd="0" destOrd="0" presId="urn:microsoft.com/office/officeart/2005/8/layout/orgChart1"/>
    <dgm:cxn modelId="{64258F35-8983-4C54-91CF-C50F9A735CB3}" type="presParOf" srcId="{B578C763-9050-4FB6-8E67-6766C97B8BDC}" destId="{3F0CBB4C-7535-4B22-B351-F6E223484342}" srcOrd="0" destOrd="0" presId="urn:microsoft.com/office/officeart/2005/8/layout/orgChart1"/>
    <dgm:cxn modelId="{A890E2B1-12F4-40E4-A26E-F3F538367EEB}" type="presParOf" srcId="{B578C763-9050-4FB6-8E67-6766C97B8BDC}" destId="{62E62679-084C-401F-9F7A-524EBA87BDAC}" srcOrd="1" destOrd="0" presId="urn:microsoft.com/office/officeart/2005/8/layout/orgChart1"/>
    <dgm:cxn modelId="{1CD07673-0BEF-4D8D-948D-B9E02DA4BAD8}" type="presParOf" srcId="{00F702B1-3878-4DC4-805D-D1D8DF0057E8}" destId="{D924A19A-0EFB-4BE1-AF9A-9D9B32A0BF51}" srcOrd="1" destOrd="0" presId="urn:microsoft.com/office/officeart/2005/8/layout/orgChart1"/>
    <dgm:cxn modelId="{BC048CB4-CFFC-4F00-A2B5-9FEF00E4C335}" type="presParOf" srcId="{00F702B1-3878-4DC4-805D-D1D8DF0057E8}" destId="{9F23BDF3-4A0E-4AB2-B00F-72E6F2EBF72C}" srcOrd="2" destOrd="0" presId="urn:microsoft.com/office/officeart/2005/8/layout/orgChart1"/>
    <dgm:cxn modelId="{5FB0059F-028B-462C-B5F9-9B57C8598381}" type="presParOf" srcId="{EB28A5E8-702E-4981-A4F1-868DF40895F7}" destId="{43C647B2-AC99-4A7D-8652-5A0EC3EFDF38}" srcOrd="4" destOrd="0" presId="urn:microsoft.com/office/officeart/2005/8/layout/orgChart1"/>
    <dgm:cxn modelId="{1EA66050-E20C-4193-ADAA-04EDD42B034A}" type="presParOf" srcId="{EB28A5E8-702E-4981-A4F1-868DF40895F7}" destId="{334EE56D-F4B4-44DC-8845-0F34572F7199}" srcOrd="5" destOrd="0" presId="urn:microsoft.com/office/officeart/2005/8/layout/orgChart1"/>
    <dgm:cxn modelId="{B01FF8E6-EFAC-4DD6-8104-0CFE33650699}" type="presParOf" srcId="{334EE56D-F4B4-44DC-8845-0F34572F7199}" destId="{C746675F-22A4-42F8-80E5-AF85E217C1AF}" srcOrd="0" destOrd="0" presId="urn:microsoft.com/office/officeart/2005/8/layout/orgChart1"/>
    <dgm:cxn modelId="{D7FFBA89-E32E-4614-8502-D698D88E46C0}" type="presParOf" srcId="{C746675F-22A4-42F8-80E5-AF85E217C1AF}" destId="{29B98F53-3A21-4B62-A143-B47B66E80FA0}" srcOrd="0" destOrd="0" presId="urn:microsoft.com/office/officeart/2005/8/layout/orgChart1"/>
    <dgm:cxn modelId="{28CBB05C-A487-440C-BF1B-5B4197F367A3}" type="presParOf" srcId="{C746675F-22A4-42F8-80E5-AF85E217C1AF}" destId="{8886EF3F-57EB-4BC6-9C82-246AEA99BA1D}" srcOrd="1" destOrd="0" presId="urn:microsoft.com/office/officeart/2005/8/layout/orgChart1"/>
    <dgm:cxn modelId="{E502611C-4226-42BF-92B2-4AF5825CA31F}" type="presParOf" srcId="{334EE56D-F4B4-44DC-8845-0F34572F7199}" destId="{CBC9A0AA-3C61-4A2C-AC41-C45130DDD241}" srcOrd="1" destOrd="0" presId="urn:microsoft.com/office/officeart/2005/8/layout/orgChart1"/>
    <dgm:cxn modelId="{F62086E1-93F2-4E03-B689-9451CD12703E}" type="presParOf" srcId="{334EE56D-F4B4-44DC-8845-0F34572F7199}" destId="{8582BE96-C09D-4F09-AA10-2065F5649921}" srcOrd="2" destOrd="0" presId="urn:microsoft.com/office/officeart/2005/8/layout/orgChart1"/>
    <dgm:cxn modelId="{78659237-A6D2-4A53-8B3F-D845BA2BFFE1}" type="presParOf" srcId="{B105D5AA-1686-4AA3-8DFF-3031BF6A69C4}" destId="{8711C2D6-D66F-42C7-BC91-A5098FE6C5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8A7238F5-6635-4FEF-862B-E1EC810D42F1}" type="presOf" srcId="{E4BF2C4B-9AD4-4F47-B387-1AC45BDACC35}" destId="{158ABA21-498F-457F-B20A-71B9319B557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655F39-813A-4004-B7BB-687694E8A64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926FEE5-2D02-4B85-AE6A-945A998A4A6B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DA9BF"/>
        </a:solidFill>
        <a:ln>
          <a:noFill/>
        </a:ln>
      </dgm:spPr>
      <dgm:t>
        <a:bodyPr/>
        <a:lstStyle/>
        <a:p>
          <a:r>
            <a:rPr lang="en-CA" sz="2800" b="1">
              <a:solidFill>
                <a:schemeClr val="bg1"/>
              </a:solidFill>
            </a:rPr>
            <a:t>subject</a:t>
          </a:r>
          <a:endParaRPr lang="en-CA" sz="2800" b="1" dirty="0">
            <a:solidFill>
              <a:schemeClr val="bg1"/>
            </a:solidFill>
          </a:endParaRPr>
        </a:p>
      </dgm:t>
    </dgm:pt>
    <dgm:pt modelId="{D4562640-6FC7-4AB5-992B-E1F74ED0BD45}" type="parTrans" cxnId="{84CA9936-350E-4D40-B91A-BB545CF4E1DE}">
      <dgm:prSet/>
      <dgm:spPr/>
      <dgm:t>
        <a:bodyPr/>
        <a:lstStyle/>
        <a:p>
          <a:endParaRPr lang="en-CA"/>
        </a:p>
      </dgm:t>
    </dgm:pt>
    <dgm:pt modelId="{8D0E4B55-CD15-4646-8144-A8E62B7852F9}" type="sibTrans" cxnId="{84CA9936-350E-4D40-B91A-BB545CF4E1DE}">
      <dgm:prSet/>
      <dgm:spPr/>
      <dgm:t>
        <a:bodyPr/>
        <a:lstStyle/>
        <a:p>
          <a:endParaRPr lang="en-CA"/>
        </a:p>
      </dgm:t>
    </dgm:pt>
    <dgm:pt modelId="{12C31E3F-3B9A-43B6-8563-5181786BC30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1DA9BF"/>
        </a:solidFill>
        <a:ln>
          <a:noFill/>
        </a:ln>
      </dgm:spPr>
      <dgm:t>
        <a:bodyPr/>
        <a:lstStyle/>
        <a:p>
          <a:r>
            <a:rPr lang="en-CA" sz="2400">
              <a:solidFill>
                <a:schemeClr val="bg1"/>
              </a:solidFill>
            </a:rPr>
            <a:t>simple subject</a:t>
          </a:r>
          <a:endParaRPr lang="en-CA" sz="2400" dirty="0">
            <a:solidFill>
              <a:schemeClr val="bg1"/>
            </a:solidFill>
          </a:endParaRPr>
        </a:p>
      </dgm:t>
    </dgm:pt>
    <dgm:pt modelId="{DDB46D98-B696-4467-8C97-EA6CC9261381}" type="parTrans" cxnId="{477360DD-03D9-4022-B8AF-2EADC765ABFC}">
      <dgm:prSet/>
      <dgm:spPr/>
      <dgm:t>
        <a:bodyPr/>
        <a:lstStyle/>
        <a:p>
          <a:endParaRPr lang="en-CA"/>
        </a:p>
      </dgm:t>
    </dgm:pt>
    <dgm:pt modelId="{EDE5E788-D0D5-4F98-AF57-437FAF92D242}" type="sibTrans" cxnId="{477360DD-03D9-4022-B8AF-2EADC765ABFC}">
      <dgm:prSet/>
      <dgm:spPr/>
      <dgm:t>
        <a:bodyPr/>
        <a:lstStyle/>
        <a:p>
          <a:endParaRPr lang="en-CA"/>
        </a:p>
      </dgm:t>
    </dgm:pt>
    <dgm:pt modelId="{928A0CBB-29F4-4A5A-B924-E1D67BAFE6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1DA9BF"/>
        </a:solidFill>
        <a:ln>
          <a:noFill/>
        </a:ln>
      </dgm:spPr>
      <dgm:t>
        <a:bodyPr/>
        <a:lstStyle/>
        <a:p>
          <a:r>
            <a:rPr lang="en-CA" sz="2400">
              <a:solidFill>
                <a:schemeClr val="bg1"/>
              </a:solidFill>
            </a:rPr>
            <a:t>subject modifiers</a:t>
          </a:r>
          <a:endParaRPr lang="en-CA" sz="2400" dirty="0">
            <a:solidFill>
              <a:schemeClr val="bg1"/>
            </a:solidFill>
          </a:endParaRPr>
        </a:p>
      </dgm:t>
    </dgm:pt>
    <dgm:pt modelId="{47D16B3F-674A-4393-B1A7-84935F188D23}" type="parTrans" cxnId="{15A9B463-6934-42F8-9E0D-07DC58513079}">
      <dgm:prSet/>
      <dgm:spPr/>
      <dgm:t>
        <a:bodyPr/>
        <a:lstStyle/>
        <a:p>
          <a:endParaRPr lang="en-CA"/>
        </a:p>
      </dgm:t>
    </dgm:pt>
    <dgm:pt modelId="{8798C33D-4BEE-4EF1-9CA0-B7A726408794}" type="sibTrans" cxnId="{15A9B463-6934-42F8-9E0D-07DC58513079}">
      <dgm:prSet/>
      <dgm:spPr/>
      <dgm:t>
        <a:bodyPr/>
        <a:lstStyle/>
        <a:p>
          <a:endParaRPr lang="en-CA"/>
        </a:p>
      </dgm:t>
    </dgm:pt>
    <dgm:pt modelId="{8F278872-1C9D-4DA4-9E21-0F892A1EA8A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rgbClr val="145C72"/>
        </a:solidFill>
      </dgm:spPr>
      <dgm:t>
        <a:bodyPr/>
        <a:lstStyle/>
        <a:p>
          <a:r>
            <a:rPr lang="en-CA" sz="2800" b="1" dirty="0">
              <a:solidFill>
                <a:schemeClr val="bg1"/>
              </a:solidFill>
            </a:rPr>
            <a:t>predicate</a:t>
          </a:r>
        </a:p>
      </dgm:t>
    </dgm:pt>
    <dgm:pt modelId="{E2E5C62C-62F1-46BE-8C7A-8566AE9946C7}" type="parTrans" cxnId="{C4F7E707-F1BE-47AB-9376-2B6ADECD6222}">
      <dgm:prSet/>
      <dgm:spPr/>
      <dgm:t>
        <a:bodyPr/>
        <a:lstStyle/>
        <a:p>
          <a:endParaRPr lang="en-CA"/>
        </a:p>
      </dgm:t>
    </dgm:pt>
    <dgm:pt modelId="{45EB7A44-746F-4BF3-BF9A-A6187C910D03}" type="sibTrans" cxnId="{C4F7E707-F1BE-47AB-9376-2B6ADECD6222}">
      <dgm:prSet/>
      <dgm:spPr/>
      <dgm:t>
        <a:bodyPr/>
        <a:lstStyle/>
        <a:p>
          <a:endParaRPr lang="en-CA"/>
        </a:p>
      </dgm:t>
    </dgm:pt>
    <dgm:pt modelId="{97C75132-F2F3-49C6-AB4F-A847319D411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014E52"/>
        </a:solidFill>
        <a:ln>
          <a:noFill/>
        </a:ln>
      </dgm:spPr>
      <dgm:t>
        <a:bodyPr/>
        <a:lstStyle/>
        <a:p>
          <a:r>
            <a:rPr lang="en-CA" sz="2400" dirty="0">
              <a:solidFill>
                <a:schemeClr val="bg1"/>
              </a:solidFill>
            </a:rPr>
            <a:t>simple predicate</a:t>
          </a:r>
        </a:p>
      </dgm:t>
    </dgm:pt>
    <dgm:pt modelId="{717D3E78-DFB8-4722-8A91-A0458C17B907}" type="parTrans" cxnId="{AB9463C4-27A5-4599-AEF8-B2A9FBEA5677}">
      <dgm:prSet/>
      <dgm:spPr/>
      <dgm:t>
        <a:bodyPr/>
        <a:lstStyle/>
        <a:p>
          <a:endParaRPr lang="en-CA"/>
        </a:p>
      </dgm:t>
    </dgm:pt>
    <dgm:pt modelId="{A843AD27-86FF-4308-8101-A72D6436FE4B}" type="sibTrans" cxnId="{AB9463C4-27A5-4599-AEF8-B2A9FBEA5677}">
      <dgm:prSet/>
      <dgm:spPr/>
      <dgm:t>
        <a:bodyPr/>
        <a:lstStyle/>
        <a:p>
          <a:endParaRPr lang="en-CA"/>
        </a:p>
      </dgm:t>
    </dgm:pt>
    <dgm:pt modelId="{BCE19BC2-A3E8-4E27-8656-221B97B8A331}">
      <dgm:prSet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CA" sz="2400">
              <a:solidFill>
                <a:schemeClr val="bg1"/>
              </a:solidFill>
            </a:rPr>
            <a:t>object</a:t>
          </a:r>
          <a:endParaRPr lang="en-CA" sz="2400" dirty="0">
            <a:solidFill>
              <a:schemeClr val="bg1"/>
            </a:solidFill>
          </a:endParaRPr>
        </a:p>
      </dgm:t>
    </dgm:pt>
    <dgm:pt modelId="{6A5C69ED-F116-4080-97FA-298F0FDDD719}" type="parTrans" cxnId="{1704C256-E891-494B-9B44-B0F4C78DFDB6}">
      <dgm:prSet/>
      <dgm:spPr/>
      <dgm:t>
        <a:bodyPr/>
        <a:lstStyle/>
        <a:p>
          <a:endParaRPr lang="en-CA"/>
        </a:p>
      </dgm:t>
    </dgm:pt>
    <dgm:pt modelId="{2837ECD9-8FFD-42A3-AE20-A6CB0B1D503B}" type="sibTrans" cxnId="{1704C256-E891-494B-9B44-B0F4C78DFDB6}">
      <dgm:prSet/>
      <dgm:spPr/>
      <dgm:t>
        <a:bodyPr/>
        <a:lstStyle/>
        <a:p>
          <a:endParaRPr lang="en-CA"/>
        </a:p>
      </dgm:t>
    </dgm:pt>
    <dgm:pt modelId="{A79D208C-6970-4A53-9F91-3ED62B6B5D49}">
      <dgm:prSet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CA" sz="2400">
              <a:solidFill>
                <a:schemeClr val="bg1"/>
              </a:solidFill>
            </a:rPr>
            <a:t>subject complement</a:t>
          </a:r>
          <a:endParaRPr lang="en-CA" sz="2400" dirty="0">
            <a:solidFill>
              <a:schemeClr val="bg1"/>
            </a:solidFill>
          </a:endParaRPr>
        </a:p>
      </dgm:t>
    </dgm:pt>
    <dgm:pt modelId="{9585C64B-6C1D-4960-BB0A-4EE058415FA6}" type="parTrans" cxnId="{BE76211F-0D71-4A6C-90AF-8D2D6996118D}">
      <dgm:prSet/>
      <dgm:spPr/>
      <dgm:t>
        <a:bodyPr/>
        <a:lstStyle/>
        <a:p>
          <a:endParaRPr lang="en-CA"/>
        </a:p>
      </dgm:t>
    </dgm:pt>
    <dgm:pt modelId="{A748FF26-F3D0-4481-B7CF-C5786B269878}" type="sibTrans" cxnId="{BE76211F-0D71-4A6C-90AF-8D2D6996118D}">
      <dgm:prSet/>
      <dgm:spPr/>
      <dgm:t>
        <a:bodyPr/>
        <a:lstStyle/>
        <a:p>
          <a:endParaRPr lang="en-CA"/>
        </a:p>
      </dgm:t>
    </dgm:pt>
    <dgm:pt modelId="{C9B79287-C086-4FEF-9DDA-ED3ACEDD3764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rgbClr val="067F9C"/>
        </a:solidFill>
        <a:ln>
          <a:noFill/>
        </a:ln>
      </dgm:spPr>
      <dgm:t>
        <a:bodyPr/>
        <a:lstStyle/>
        <a:p>
          <a:r>
            <a:rPr lang="en-CA" sz="3200" b="1" dirty="0">
              <a:solidFill>
                <a:schemeClr val="bg1"/>
              </a:solidFill>
            </a:rPr>
            <a:t>SENTENCE</a:t>
          </a:r>
        </a:p>
      </dgm:t>
    </dgm:pt>
    <dgm:pt modelId="{6714F80E-A11A-4ED9-9909-1A4B7B332C11}" type="sibTrans" cxnId="{39610172-1E33-4682-BD20-BCD643A166D3}">
      <dgm:prSet/>
      <dgm:spPr/>
      <dgm:t>
        <a:bodyPr/>
        <a:lstStyle/>
        <a:p>
          <a:endParaRPr lang="en-CA"/>
        </a:p>
      </dgm:t>
    </dgm:pt>
    <dgm:pt modelId="{0388AB12-8D14-4ED1-99DA-F62AA8E2785D}" type="parTrans" cxnId="{39610172-1E33-4682-BD20-BCD643A166D3}">
      <dgm:prSet/>
      <dgm:spPr/>
      <dgm:t>
        <a:bodyPr/>
        <a:lstStyle/>
        <a:p>
          <a:endParaRPr lang="en-CA"/>
        </a:p>
      </dgm:t>
    </dgm:pt>
    <dgm:pt modelId="{3F33B7FE-29E6-4655-9B8E-AEB8EA8176D7}" type="pres">
      <dgm:prSet presAssocID="{C4655F39-813A-4004-B7BB-687694E8A6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01877A-3F2C-4EB4-9704-C8C0F50FE48E}" type="pres">
      <dgm:prSet presAssocID="{C9B79287-C086-4FEF-9DDA-ED3ACEDD3764}" presName="hierRoot1" presStyleCnt="0"/>
      <dgm:spPr/>
    </dgm:pt>
    <dgm:pt modelId="{87C5A2AF-83C0-4F2A-8631-F631E7B54ED6}" type="pres">
      <dgm:prSet presAssocID="{C9B79287-C086-4FEF-9DDA-ED3ACEDD3764}" presName="composite" presStyleCnt="0"/>
      <dgm:spPr/>
    </dgm:pt>
    <dgm:pt modelId="{3AFCB4D0-7CC0-484A-951E-E98A88439684}" type="pres">
      <dgm:prSet presAssocID="{C9B79287-C086-4FEF-9DDA-ED3ACEDD3764}" presName="background" presStyleLbl="node0" presStyleIdx="0" presStyleCn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B3DD1DE7-83AA-4251-8E50-9A22F9E3F138}" type="pres">
      <dgm:prSet presAssocID="{C9B79287-C086-4FEF-9DDA-ED3ACEDD3764}" presName="text" presStyleLbl="fgAcc0" presStyleIdx="0" presStyleCnt="1" custScaleX="136607" custScaleY="74029">
        <dgm:presLayoutVars>
          <dgm:chPref val="3"/>
        </dgm:presLayoutVars>
      </dgm:prSet>
      <dgm:spPr>
        <a:prstGeom prst="rect">
          <a:avLst/>
        </a:prstGeom>
      </dgm:spPr>
    </dgm:pt>
    <dgm:pt modelId="{138BAD45-1B61-4EC5-B4B8-8F7F8D861E16}" type="pres">
      <dgm:prSet presAssocID="{C9B79287-C086-4FEF-9DDA-ED3ACEDD3764}" presName="hierChild2" presStyleCnt="0"/>
      <dgm:spPr/>
    </dgm:pt>
    <dgm:pt modelId="{3DED6C5C-7227-4561-BAF6-64DA4ADB73F0}" type="pres">
      <dgm:prSet presAssocID="{D4562640-6FC7-4AB5-992B-E1F74ED0BD45}" presName="Name10" presStyleLbl="parChTrans1D2" presStyleIdx="0" presStyleCnt="2"/>
      <dgm:spPr/>
    </dgm:pt>
    <dgm:pt modelId="{749F9248-F929-4EB2-81E8-669A60E74149}" type="pres">
      <dgm:prSet presAssocID="{E926FEE5-2D02-4B85-AE6A-945A998A4A6B}" presName="hierRoot2" presStyleCnt="0"/>
      <dgm:spPr/>
    </dgm:pt>
    <dgm:pt modelId="{17AEA491-0EC1-4799-BF21-E7EF4E8CC4E9}" type="pres">
      <dgm:prSet presAssocID="{E926FEE5-2D02-4B85-AE6A-945A998A4A6B}" presName="composite2" presStyleCnt="0"/>
      <dgm:spPr/>
    </dgm:pt>
    <dgm:pt modelId="{0BA16545-AB53-4675-85BB-77F4C7FEB855}" type="pres">
      <dgm:prSet presAssocID="{E926FEE5-2D02-4B85-AE6A-945A998A4A6B}" presName="background2" presStyleLbl="node2" presStyleIdx="0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5BF96A6B-A10D-48B7-A2C8-DE66E9B28419}" type="pres">
      <dgm:prSet presAssocID="{E926FEE5-2D02-4B85-AE6A-945A998A4A6B}" presName="text2" presStyleLbl="fgAcc2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4A0D3248-31A9-461C-B71A-FACEED6E7C59}" type="pres">
      <dgm:prSet presAssocID="{E926FEE5-2D02-4B85-AE6A-945A998A4A6B}" presName="hierChild3" presStyleCnt="0"/>
      <dgm:spPr/>
    </dgm:pt>
    <dgm:pt modelId="{F328EF69-707B-4E98-8671-9437CE65FC6A}" type="pres">
      <dgm:prSet presAssocID="{DDB46D98-B696-4467-8C97-EA6CC9261381}" presName="Name17" presStyleLbl="parChTrans1D3" presStyleIdx="0" presStyleCnt="5"/>
      <dgm:spPr/>
    </dgm:pt>
    <dgm:pt modelId="{E8F45B9F-7E95-43B8-A200-83052AE1A328}" type="pres">
      <dgm:prSet presAssocID="{12C31E3F-3B9A-43B6-8563-5181786BC300}" presName="hierRoot3" presStyleCnt="0"/>
      <dgm:spPr/>
    </dgm:pt>
    <dgm:pt modelId="{7E182168-56FA-42EF-AAD7-41BE4B0A88B3}" type="pres">
      <dgm:prSet presAssocID="{12C31E3F-3B9A-43B6-8563-5181786BC300}" presName="composite3" presStyleCnt="0"/>
      <dgm:spPr/>
    </dgm:pt>
    <dgm:pt modelId="{801982B1-2BE4-4067-8DC8-860065BF40D4}" type="pres">
      <dgm:prSet presAssocID="{12C31E3F-3B9A-43B6-8563-5181786BC300}" presName="background3" presStyleLbl="node3" presStyleIdx="0" presStyleCnt="5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noFill/>
        <a:ln>
          <a:noFill/>
        </a:ln>
      </dgm:spPr>
    </dgm:pt>
    <dgm:pt modelId="{F29932F2-F6E7-4BEC-A512-60578D1B8AA5}" type="pres">
      <dgm:prSet presAssocID="{12C31E3F-3B9A-43B6-8563-5181786BC300}" presName="text3" presStyleLbl="fgAcc3" presStyleIdx="0" presStyleCnt="5">
        <dgm:presLayoutVars>
          <dgm:chPref val="3"/>
        </dgm:presLayoutVars>
      </dgm:prSet>
      <dgm:spPr>
        <a:prstGeom prst="rect">
          <a:avLst/>
        </a:prstGeom>
      </dgm:spPr>
    </dgm:pt>
    <dgm:pt modelId="{2CF622C2-F9A4-4422-A61F-F85913EC7D47}" type="pres">
      <dgm:prSet presAssocID="{12C31E3F-3B9A-43B6-8563-5181786BC300}" presName="hierChild4" presStyleCnt="0"/>
      <dgm:spPr/>
    </dgm:pt>
    <dgm:pt modelId="{6B6D831C-F7D5-4F68-8B2A-6D4B4257527E}" type="pres">
      <dgm:prSet presAssocID="{47D16B3F-674A-4393-B1A7-84935F188D23}" presName="Name17" presStyleLbl="parChTrans1D3" presStyleIdx="1" presStyleCnt="5"/>
      <dgm:spPr/>
    </dgm:pt>
    <dgm:pt modelId="{47A5C441-EBF3-427A-96A4-338091883F32}" type="pres">
      <dgm:prSet presAssocID="{928A0CBB-29F4-4A5A-B924-E1D67BAFE60F}" presName="hierRoot3" presStyleCnt="0"/>
      <dgm:spPr/>
    </dgm:pt>
    <dgm:pt modelId="{6227C800-60A4-44D4-B454-5AD2FFFD5638}" type="pres">
      <dgm:prSet presAssocID="{928A0CBB-29F4-4A5A-B924-E1D67BAFE60F}" presName="composite3" presStyleCnt="0"/>
      <dgm:spPr/>
    </dgm:pt>
    <dgm:pt modelId="{E77DB357-AB23-439B-8BD4-75E26AE7A8E4}" type="pres">
      <dgm:prSet presAssocID="{928A0CBB-29F4-4A5A-B924-E1D67BAFE60F}" presName="background3" presStyleLbl="node3" presStyleIdx="1" presStyleCnt="5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noFill/>
        <a:ln>
          <a:noFill/>
        </a:ln>
      </dgm:spPr>
    </dgm:pt>
    <dgm:pt modelId="{FBC8B39C-5677-48A3-BF84-F710E6ED1B36}" type="pres">
      <dgm:prSet presAssocID="{928A0CBB-29F4-4A5A-B924-E1D67BAFE60F}" presName="text3" presStyleLbl="fgAcc3" presStyleIdx="1" presStyleCnt="5">
        <dgm:presLayoutVars>
          <dgm:chPref val="3"/>
        </dgm:presLayoutVars>
      </dgm:prSet>
      <dgm:spPr/>
    </dgm:pt>
    <dgm:pt modelId="{7B8BCFD7-52BE-4406-AE20-457349B5FA4B}" type="pres">
      <dgm:prSet presAssocID="{928A0CBB-29F4-4A5A-B924-E1D67BAFE60F}" presName="hierChild4" presStyleCnt="0"/>
      <dgm:spPr/>
    </dgm:pt>
    <dgm:pt modelId="{9E3194CF-801B-429B-B45A-31649592EC2D}" type="pres">
      <dgm:prSet presAssocID="{E2E5C62C-62F1-46BE-8C7A-8566AE9946C7}" presName="Name10" presStyleLbl="parChTrans1D2" presStyleIdx="1" presStyleCnt="2"/>
      <dgm:spPr/>
    </dgm:pt>
    <dgm:pt modelId="{DB8335B7-3BDF-4A72-9570-859214F33701}" type="pres">
      <dgm:prSet presAssocID="{8F278872-1C9D-4DA4-9E21-0F892A1EA8AE}" presName="hierRoot2" presStyleCnt="0"/>
      <dgm:spPr/>
    </dgm:pt>
    <dgm:pt modelId="{68EB4E7F-C24A-451B-88A9-CD03273B6965}" type="pres">
      <dgm:prSet presAssocID="{8F278872-1C9D-4DA4-9E21-0F892A1EA8AE}" presName="composite2" presStyleCnt="0"/>
      <dgm:spPr/>
    </dgm:pt>
    <dgm:pt modelId="{A35C5DBE-460A-439B-A12B-0423F8DE89E9}" type="pres">
      <dgm:prSet presAssocID="{8F278872-1C9D-4DA4-9E21-0F892A1EA8AE}" presName="background2" presStyleLbl="node2" presStyleIdx="1" presStyleCnt="2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noFill/>
      </dgm:spPr>
    </dgm:pt>
    <dgm:pt modelId="{0700355A-9E02-47C5-B81F-00E0296CB800}" type="pres">
      <dgm:prSet presAssocID="{8F278872-1C9D-4DA4-9E21-0F892A1EA8AE}" presName="text2" presStyleLbl="fgAcc2" presStyleIdx="1" presStyleCnt="2" custScaleX="118279" custScaleY="91613">
        <dgm:presLayoutVars>
          <dgm:chPref val="3"/>
        </dgm:presLayoutVars>
      </dgm:prSet>
      <dgm:spPr>
        <a:prstGeom prst="rect">
          <a:avLst/>
        </a:prstGeom>
      </dgm:spPr>
    </dgm:pt>
    <dgm:pt modelId="{15A5CFEB-BBF6-4003-853F-DFA1EE37AEEF}" type="pres">
      <dgm:prSet presAssocID="{8F278872-1C9D-4DA4-9E21-0F892A1EA8AE}" presName="hierChild3" presStyleCnt="0"/>
      <dgm:spPr/>
    </dgm:pt>
    <dgm:pt modelId="{05838E69-F771-4008-B62C-89BC25C4A635}" type="pres">
      <dgm:prSet presAssocID="{717D3E78-DFB8-4722-8A91-A0458C17B907}" presName="Name17" presStyleLbl="parChTrans1D3" presStyleIdx="2" presStyleCnt="5"/>
      <dgm:spPr/>
    </dgm:pt>
    <dgm:pt modelId="{5BF9C9F1-9228-4AD2-B2B8-F798D225637B}" type="pres">
      <dgm:prSet presAssocID="{97C75132-F2F3-49C6-AB4F-A847319D4118}" presName="hierRoot3" presStyleCnt="0"/>
      <dgm:spPr/>
    </dgm:pt>
    <dgm:pt modelId="{76C08F38-67C3-437F-8B44-BF64628D2EE8}" type="pres">
      <dgm:prSet presAssocID="{97C75132-F2F3-49C6-AB4F-A847319D4118}" presName="composite3" presStyleCnt="0"/>
      <dgm:spPr/>
    </dgm:pt>
    <dgm:pt modelId="{CD823FD2-92C0-42A1-A5B1-94C2B3CBA4F3}" type="pres">
      <dgm:prSet presAssocID="{97C75132-F2F3-49C6-AB4F-A847319D4118}" presName="background3" presStyleLbl="node3" presStyleIdx="2" presStyleCnt="5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641AAF0A-D77E-4FEB-87C4-5CF537D2DD89}" type="pres">
      <dgm:prSet presAssocID="{97C75132-F2F3-49C6-AB4F-A847319D4118}" presName="text3" presStyleLbl="fgAcc3" presStyleIdx="2" presStyleCnt="5">
        <dgm:presLayoutVars>
          <dgm:chPref val="3"/>
        </dgm:presLayoutVars>
      </dgm:prSet>
      <dgm:spPr>
        <a:prstGeom prst="flowChartProcess">
          <a:avLst/>
        </a:prstGeom>
      </dgm:spPr>
    </dgm:pt>
    <dgm:pt modelId="{A55D0950-E781-4FB5-9E66-CB3BC3F0DDC4}" type="pres">
      <dgm:prSet presAssocID="{97C75132-F2F3-49C6-AB4F-A847319D4118}" presName="hierChild4" presStyleCnt="0"/>
      <dgm:spPr/>
    </dgm:pt>
    <dgm:pt modelId="{73F48887-277A-4AFB-92C4-D0E2C0283979}" type="pres">
      <dgm:prSet presAssocID="{6A5C69ED-F116-4080-97FA-298F0FDDD719}" presName="Name17" presStyleLbl="parChTrans1D3" presStyleIdx="3" presStyleCnt="5"/>
      <dgm:spPr/>
    </dgm:pt>
    <dgm:pt modelId="{DCB9B5EA-26A1-47BC-857C-E8F91738BAC1}" type="pres">
      <dgm:prSet presAssocID="{BCE19BC2-A3E8-4E27-8656-221B97B8A331}" presName="hierRoot3" presStyleCnt="0"/>
      <dgm:spPr/>
    </dgm:pt>
    <dgm:pt modelId="{484AB3C6-FF38-49E7-BAEE-981D4DE8DCA2}" type="pres">
      <dgm:prSet presAssocID="{BCE19BC2-A3E8-4E27-8656-221B97B8A331}" presName="composite3" presStyleCnt="0"/>
      <dgm:spPr/>
    </dgm:pt>
    <dgm:pt modelId="{B22C9368-C0EB-45F3-92F6-02AFECE68CCB}" type="pres">
      <dgm:prSet presAssocID="{BCE19BC2-A3E8-4E27-8656-221B97B8A331}" presName="background3" presStyleLbl="node3" presStyleIdx="3" presStyleCnt="5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47BC8C4C-8098-482D-AC88-9EDBE47F7E58}" type="pres">
      <dgm:prSet presAssocID="{BCE19BC2-A3E8-4E27-8656-221B97B8A331}" presName="text3" presStyleLbl="fgAcc3" presStyleIdx="3" presStyleCnt="5">
        <dgm:presLayoutVars>
          <dgm:chPref val="3"/>
        </dgm:presLayoutVars>
      </dgm:prSet>
      <dgm:spPr/>
    </dgm:pt>
    <dgm:pt modelId="{265B1A39-0340-4864-9E20-F4693BE39A22}" type="pres">
      <dgm:prSet presAssocID="{BCE19BC2-A3E8-4E27-8656-221B97B8A331}" presName="hierChild4" presStyleCnt="0"/>
      <dgm:spPr/>
    </dgm:pt>
    <dgm:pt modelId="{13157125-0F3D-473E-B407-F19BE0E6BEF8}" type="pres">
      <dgm:prSet presAssocID="{9585C64B-6C1D-4960-BB0A-4EE058415FA6}" presName="Name17" presStyleLbl="parChTrans1D3" presStyleIdx="4" presStyleCnt="5"/>
      <dgm:spPr/>
    </dgm:pt>
    <dgm:pt modelId="{5EE3573C-B539-4754-AD50-654E7FB7034A}" type="pres">
      <dgm:prSet presAssocID="{A79D208C-6970-4A53-9F91-3ED62B6B5D49}" presName="hierRoot3" presStyleCnt="0"/>
      <dgm:spPr/>
    </dgm:pt>
    <dgm:pt modelId="{ED0F5535-A1ED-4C4C-9368-C719B69D1CBA}" type="pres">
      <dgm:prSet presAssocID="{A79D208C-6970-4A53-9F91-3ED62B6B5D49}" presName="composite3" presStyleCnt="0"/>
      <dgm:spPr/>
    </dgm:pt>
    <dgm:pt modelId="{B6636E0D-7763-487E-9AFB-AAF6BB2C9227}" type="pres">
      <dgm:prSet presAssocID="{A79D208C-6970-4A53-9F91-3ED62B6B5D49}" presName="background3" presStyleLbl="node3" presStyleIdx="4" presStyleCnt="5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A1F582AF-1854-43B4-B468-7D94D2AD77C3}" type="pres">
      <dgm:prSet presAssocID="{A79D208C-6970-4A53-9F91-3ED62B6B5D49}" presName="text3" presStyleLbl="fgAcc3" presStyleIdx="4" presStyleCnt="5" custScaleX="126165" custScaleY="97962">
        <dgm:presLayoutVars>
          <dgm:chPref val="3"/>
        </dgm:presLayoutVars>
      </dgm:prSet>
      <dgm:spPr/>
    </dgm:pt>
    <dgm:pt modelId="{87688807-B24E-4884-8A23-913CC47AA120}" type="pres">
      <dgm:prSet presAssocID="{A79D208C-6970-4A53-9F91-3ED62B6B5D49}" presName="hierChild4" presStyleCnt="0"/>
      <dgm:spPr/>
    </dgm:pt>
  </dgm:ptLst>
  <dgm:cxnLst>
    <dgm:cxn modelId="{DAF77C05-5DC6-49CD-B0EC-C53027A0B6E6}" type="presOf" srcId="{BCE19BC2-A3E8-4E27-8656-221B97B8A331}" destId="{47BC8C4C-8098-482D-AC88-9EDBE47F7E58}" srcOrd="0" destOrd="0" presId="urn:microsoft.com/office/officeart/2005/8/layout/hierarchy1"/>
    <dgm:cxn modelId="{C4F7E707-F1BE-47AB-9376-2B6ADECD6222}" srcId="{C9B79287-C086-4FEF-9DDA-ED3ACEDD3764}" destId="{8F278872-1C9D-4DA4-9E21-0F892A1EA8AE}" srcOrd="1" destOrd="0" parTransId="{E2E5C62C-62F1-46BE-8C7A-8566AE9946C7}" sibTransId="{45EB7A44-746F-4BF3-BF9A-A6187C910D03}"/>
    <dgm:cxn modelId="{EF078B10-D367-46FB-AD43-705856723B36}" type="presOf" srcId="{12C31E3F-3B9A-43B6-8563-5181786BC300}" destId="{F29932F2-F6E7-4BEC-A512-60578D1B8AA5}" srcOrd="0" destOrd="0" presId="urn:microsoft.com/office/officeart/2005/8/layout/hierarchy1"/>
    <dgm:cxn modelId="{F167771E-C455-4475-9DCC-460472FB349C}" type="presOf" srcId="{C9B79287-C086-4FEF-9DDA-ED3ACEDD3764}" destId="{B3DD1DE7-83AA-4251-8E50-9A22F9E3F138}" srcOrd="0" destOrd="0" presId="urn:microsoft.com/office/officeart/2005/8/layout/hierarchy1"/>
    <dgm:cxn modelId="{BE76211F-0D71-4A6C-90AF-8D2D6996118D}" srcId="{8F278872-1C9D-4DA4-9E21-0F892A1EA8AE}" destId="{A79D208C-6970-4A53-9F91-3ED62B6B5D49}" srcOrd="2" destOrd="0" parTransId="{9585C64B-6C1D-4960-BB0A-4EE058415FA6}" sibTransId="{A748FF26-F3D0-4481-B7CF-C5786B269878}"/>
    <dgm:cxn modelId="{82A2FF21-9F40-4D11-8446-9CD9ECF57532}" type="presOf" srcId="{97C75132-F2F3-49C6-AB4F-A847319D4118}" destId="{641AAF0A-D77E-4FEB-87C4-5CF537D2DD89}" srcOrd="0" destOrd="0" presId="urn:microsoft.com/office/officeart/2005/8/layout/hierarchy1"/>
    <dgm:cxn modelId="{AA245D2F-8FC7-4CB7-8CF3-78BF68072A04}" type="presOf" srcId="{E2E5C62C-62F1-46BE-8C7A-8566AE9946C7}" destId="{9E3194CF-801B-429B-B45A-31649592EC2D}" srcOrd="0" destOrd="0" presId="urn:microsoft.com/office/officeart/2005/8/layout/hierarchy1"/>
    <dgm:cxn modelId="{84CA9936-350E-4D40-B91A-BB545CF4E1DE}" srcId="{C9B79287-C086-4FEF-9DDA-ED3ACEDD3764}" destId="{E926FEE5-2D02-4B85-AE6A-945A998A4A6B}" srcOrd="0" destOrd="0" parTransId="{D4562640-6FC7-4AB5-992B-E1F74ED0BD45}" sibTransId="{8D0E4B55-CD15-4646-8144-A8E62B7852F9}"/>
    <dgm:cxn modelId="{63E5985D-EB2E-4E0D-BB3F-21717EA21090}" type="presOf" srcId="{D4562640-6FC7-4AB5-992B-E1F74ED0BD45}" destId="{3DED6C5C-7227-4561-BAF6-64DA4ADB73F0}" srcOrd="0" destOrd="0" presId="urn:microsoft.com/office/officeart/2005/8/layout/hierarchy1"/>
    <dgm:cxn modelId="{1022C85F-9746-43E5-B945-756803EB3ABE}" type="presOf" srcId="{717D3E78-DFB8-4722-8A91-A0458C17B907}" destId="{05838E69-F771-4008-B62C-89BC25C4A635}" srcOrd="0" destOrd="0" presId="urn:microsoft.com/office/officeart/2005/8/layout/hierarchy1"/>
    <dgm:cxn modelId="{15A9B463-6934-42F8-9E0D-07DC58513079}" srcId="{E926FEE5-2D02-4B85-AE6A-945A998A4A6B}" destId="{928A0CBB-29F4-4A5A-B924-E1D67BAFE60F}" srcOrd="1" destOrd="0" parTransId="{47D16B3F-674A-4393-B1A7-84935F188D23}" sibTransId="{8798C33D-4BEE-4EF1-9CA0-B7A726408794}"/>
    <dgm:cxn modelId="{1AEA9251-12F7-4701-95FB-67826C7C5951}" type="presOf" srcId="{6A5C69ED-F116-4080-97FA-298F0FDDD719}" destId="{73F48887-277A-4AFB-92C4-D0E2C0283979}" srcOrd="0" destOrd="0" presId="urn:microsoft.com/office/officeart/2005/8/layout/hierarchy1"/>
    <dgm:cxn modelId="{39610172-1E33-4682-BD20-BCD643A166D3}" srcId="{C4655F39-813A-4004-B7BB-687694E8A648}" destId="{C9B79287-C086-4FEF-9DDA-ED3ACEDD3764}" srcOrd="0" destOrd="0" parTransId="{0388AB12-8D14-4ED1-99DA-F62AA8E2785D}" sibTransId="{6714F80E-A11A-4ED9-9909-1A4B7B332C11}"/>
    <dgm:cxn modelId="{1704C256-E891-494B-9B44-B0F4C78DFDB6}" srcId="{8F278872-1C9D-4DA4-9E21-0F892A1EA8AE}" destId="{BCE19BC2-A3E8-4E27-8656-221B97B8A331}" srcOrd="1" destOrd="0" parTransId="{6A5C69ED-F116-4080-97FA-298F0FDDD719}" sibTransId="{2837ECD9-8FFD-42A3-AE20-A6CB0B1D503B}"/>
    <dgm:cxn modelId="{ED32EA91-E4DB-4178-A055-1B97210D83E3}" type="presOf" srcId="{E926FEE5-2D02-4B85-AE6A-945A998A4A6B}" destId="{5BF96A6B-A10D-48B7-A2C8-DE66E9B28419}" srcOrd="0" destOrd="0" presId="urn:microsoft.com/office/officeart/2005/8/layout/hierarchy1"/>
    <dgm:cxn modelId="{8A7D0695-86BF-4E48-B106-F4CB6C5A2617}" type="presOf" srcId="{C4655F39-813A-4004-B7BB-687694E8A648}" destId="{3F33B7FE-29E6-4655-9B8E-AEB8EA8176D7}" srcOrd="0" destOrd="0" presId="urn:microsoft.com/office/officeart/2005/8/layout/hierarchy1"/>
    <dgm:cxn modelId="{93C024A9-0FB0-45A1-B0DD-2D09EBE2A4E9}" type="presOf" srcId="{928A0CBB-29F4-4A5A-B924-E1D67BAFE60F}" destId="{FBC8B39C-5677-48A3-BF84-F710E6ED1B36}" srcOrd="0" destOrd="0" presId="urn:microsoft.com/office/officeart/2005/8/layout/hierarchy1"/>
    <dgm:cxn modelId="{9B452FBA-22A7-4D28-977F-6E05D8CD6688}" type="presOf" srcId="{9585C64B-6C1D-4960-BB0A-4EE058415FA6}" destId="{13157125-0F3D-473E-B407-F19BE0E6BEF8}" srcOrd="0" destOrd="0" presId="urn:microsoft.com/office/officeart/2005/8/layout/hierarchy1"/>
    <dgm:cxn modelId="{470A01BF-823A-40E7-87D2-A2733442C4A1}" type="presOf" srcId="{47D16B3F-674A-4393-B1A7-84935F188D23}" destId="{6B6D831C-F7D5-4F68-8B2A-6D4B4257527E}" srcOrd="0" destOrd="0" presId="urn:microsoft.com/office/officeart/2005/8/layout/hierarchy1"/>
    <dgm:cxn modelId="{AB9463C4-27A5-4599-AEF8-B2A9FBEA5677}" srcId="{8F278872-1C9D-4DA4-9E21-0F892A1EA8AE}" destId="{97C75132-F2F3-49C6-AB4F-A847319D4118}" srcOrd="0" destOrd="0" parTransId="{717D3E78-DFB8-4722-8A91-A0458C17B907}" sibTransId="{A843AD27-86FF-4308-8101-A72D6436FE4B}"/>
    <dgm:cxn modelId="{773052C4-4CC1-45B8-8074-9A5F57E56DB7}" type="presOf" srcId="{8F278872-1C9D-4DA4-9E21-0F892A1EA8AE}" destId="{0700355A-9E02-47C5-B81F-00E0296CB800}" srcOrd="0" destOrd="0" presId="urn:microsoft.com/office/officeart/2005/8/layout/hierarchy1"/>
    <dgm:cxn modelId="{8216FFCB-453A-4823-ADF6-9664E99E8E76}" type="presOf" srcId="{DDB46D98-B696-4467-8C97-EA6CC9261381}" destId="{F328EF69-707B-4E98-8671-9437CE65FC6A}" srcOrd="0" destOrd="0" presId="urn:microsoft.com/office/officeart/2005/8/layout/hierarchy1"/>
    <dgm:cxn modelId="{477360DD-03D9-4022-B8AF-2EADC765ABFC}" srcId="{E926FEE5-2D02-4B85-AE6A-945A998A4A6B}" destId="{12C31E3F-3B9A-43B6-8563-5181786BC300}" srcOrd="0" destOrd="0" parTransId="{DDB46D98-B696-4467-8C97-EA6CC9261381}" sibTransId="{EDE5E788-D0D5-4F98-AF57-437FAF92D242}"/>
    <dgm:cxn modelId="{130F46EC-F903-444C-B5CD-EBE0D5186009}" type="presOf" srcId="{A79D208C-6970-4A53-9F91-3ED62B6B5D49}" destId="{A1F582AF-1854-43B4-B468-7D94D2AD77C3}" srcOrd="0" destOrd="0" presId="urn:microsoft.com/office/officeart/2005/8/layout/hierarchy1"/>
    <dgm:cxn modelId="{C71DCB61-EE91-406C-BC7B-ECBA11BCFE44}" type="presParOf" srcId="{3F33B7FE-29E6-4655-9B8E-AEB8EA8176D7}" destId="{7801877A-3F2C-4EB4-9704-C8C0F50FE48E}" srcOrd="0" destOrd="0" presId="urn:microsoft.com/office/officeart/2005/8/layout/hierarchy1"/>
    <dgm:cxn modelId="{A060456E-C008-446F-B9E7-E3966A9CC0C7}" type="presParOf" srcId="{7801877A-3F2C-4EB4-9704-C8C0F50FE48E}" destId="{87C5A2AF-83C0-4F2A-8631-F631E7B54ED6}" srcOrd="0" destOrd="0" presId="urn:microsoft.com/office/officeart/2005/8/layout/hierarchy1"/>
    <dgm:cxn modelId="{490D0B74-4B3D-4978-BF72-5495257DC0E3}" type="presParOf" srcId="{87C5A2AF-83C0-4F2A-8631-F631E7B54ED6}" destId="{3AFCB4D0-7CC0-484A-951E-E98A88439684}" srcOrd="0" destOrd="0" presId="urn:microsoft.com/office/officeart/2005/8/layout/hierarchy1"/>
    <dgm:cxn modelId="{A5A853E2-3F3B-4A11-A2FF-8CEB77ACB9D0}" type="presParOf" srcId="{87C5A2AF-83C0-4F2A-8631-F631E7B54ED6}" destId="{B3DD1DE7-83AA-4251-8E50-9A22F9E3F138}" srcOrd="1" destOrd="0" presId="urn:microsoft.com/office/officeart/2005/8/layout/hierarchy1"/>
    <dgm:cxn modelId="{3BA45626-2D79-4CBE-8C19-3CC4E25FCAA2}" type="presParOf" srcId="{7801877A-3F2C-4EB4-9704-C8C0F50FE48E}" destId="{138BAD45-1B61-4EC5-B4B8-8F7F8D861E16}" srcOrd="1" destOrd="0" presId="urn:microsoft.com/office/officeart/2005/8/layout/hierarchy1"/>
    <dgm:cxn modelId="{25DE25A6-BABA-4359-BAB4-FFB4FFD40EAD}" type="presParOf" srcId="{138BAD45-1B61-4EC5-B4B8-8F7F8D861E16}" destId="{3DED6C5C-7227-4561-BAF6-64DA4ADB73F0}" srcOrd="0" destOrd="0" presId="urn:microsoft.com/office/officeart/2005/8/layout/hierarchy1"/>
    <dgm:cxn modelId="{34AF5D75-E4F0-450C-A1F4-ED9886FB96E3}" type="presParOf" srcId="{138BAD45-1B61-4EC5-B4B8-8F7F8D861E16}" destId="{749F9248-F929-4EB2-81E8-669A60E74149}" srcOrd="1" destOrd="0" presId="urn:microsoft.com/office/officeart/2005/8/layout/hierarchy1"/>
    <dgm:cxn modelId="{85991E32-610E-435F-B69D-72A9F9D9AE2B}" type="presParOf" srcId="{749F9248-F929-4EB2-81E8-669A60E74149}" destId="{17AEA491-0EC1-4799-BF21-E7EF4E8CC4E9}" srcOrd="0" destOrd="0" presId="urn:microsoft.com/office/officeart/2005/8/layout/hierarchy1"/>
    <dgm:cxn modelId="{CAC247E8-E3A1-47A1-8F06-606B60B97CF2}" type="presParOf" srcId="{17AEA491-0EC1-4799-BF21-E7EF4E8CC4E9}" destId="{0BA16545-AB53-4675-85BB-77F4C7FEB855}" srcOrd="0" destOrd="0" presId="urn:microsoft.com/office/officeart/2005/8/layout/hierarchy1"/>
    <dgm:cxn modelId="{71C7B3B3-95D3-48CC-8BB0-BFF465E0B7CA}" type="presParOf" srcId="{17AEA491-0EC1-4799-BF21-E7EF4E8CC4E9}" destId="{5BF96A6B-A10D-48B7-A2C8-DE66E9B28419}" srcOrd="1" destOrd="0" presId="urn:microsoft.com/office/officeart/2005/8/layout/hierarchy1"/>
    <dgm:cxn modelId="{CF9A193F-1C70-4E6D-A193-FC237F8989BA}" type="presParOf" srcId="{749F9248-F929-4EB2-81E8-669A60E74149}" destId="{4A0D3248-31A9-461C-B71A-FACEED6E7C59}" srcOrd="1" destOrd="0" presId="urn:microsoft.com/office/officeart/2005/8/layout/hierarchy1"/>
    <dgm:cxn modelId="{33660516-B2D5-4499-B2FD-81D170453093}" type="presParOf" srcId="{4A0D3248-31A9-461C-B71A-FACEED6E7C59}" destId="{F328EF69-707B-4E98-8671-9437CE65FC6A}" srcOrd="0" destOrd="0" presId="urn:microsoft.com/office/officeart/2005/8/layout/hierarchy1"/>
    <dgm:cxn modelId="{82574A92-51B6-44CD-9BC5-315A155493EC}" type="presParOf" srcId="{4A0D3248-31A9-461C-B71A-FACEED6E7C59}" destId="{E8F45B9F-7E95-43B8-A200-83052AE1A328}" srcOrd="1" destOrd="0" presId="urn:microsoft.com/office/officeart/2005/8/layout/hierarchy1"/>
    <dgm:cxn modelId="{FB0378F7-AB68-416D-B036-3E734E03F233}" type="presParOf" srcId="{E8F45B9F-7E95-43B8-A200-83052AE1A328}" destId="{7E182168-56FA-42EF-AAD7-41BE4B0A88B3}" srcOrd="0" destOrd="0" presId="urn:microsoft.com/office/officeart/2005/8/layout/hierarchy1"/>
    <dgm:cxn modelId="{7DA649E1-4239-4CA0-B629-237DAAF6CCBC}" type="presParOf" srcId="{7E182168-56FA-42EF-AAD7-41BE4B0A88B3}" destId="{801982B1-2BE4-4067-8DC8-860065BF40D4}" srcOrd="0" destOrd="0" presId="urn:microsoft.com/office/officeart/2005/8/layout/hierarchy1"/>
    <dgm:cxn modelId="{A2A28175-F25C-4902-9C05-BAF74F503880}" type="presParOf" srcId="{7E182168-56FA-42EF-AAD7-41BE4B0A88B3}" destId="{F29932F2-F6E7-4BEC-A512-60578D1B8AA5}" srcOrd="1" destOrd="0" presId="urn:microsoft.com/office/officeart/2005/8/layout/hierarchy1"/>
    <dgm:cxn modelId="{5E0CCFBC-78E9-4065-B2A2-08D679F05E9E}" type="presParOf" srcId="{E8F45B9F-7E95-43B8-A200-83052AE1A328}" destId="{2CF622C2-F9A4-4422-A61F-F85913EC7D47}" srcOrd="1" destOrd="0" presId="urn:microsoft.com/office/officeart/2005/8/layout/hierarchy1"/>
    <dgm:cxn modelId="{03C68E08-459F-4E96-9EB8-058598C13F62}" type="presParOf" srcId="{4A0D3248-31A9-461C-B71A-FACEED6E7C59}" destId="{6B6D831C-F7D5-4F68-8B2A-6D4B4257527E}" srcOrd="2" destOrd="0" presId="urn:microsoft.com/office/officeart/2005/8/layout/hierarchy1"/>
    <dgm:cxn modelId="{DC848332-1982-4570-819C-CD77FABEAF46}" type="presParOf" srcId="{4A0D3248-31A9-461C-B71A-FACEED6E7C59}" destId="{47A5C441-EBF3-427A-96A4-338091883F32}" srcOrd="3" destOrd="0" presId="urn:microsoft.com/office/officeart/2005/8/layout/hierarchy1"/>
    <dgm:cxn modelId="{57EF4F38-559E-45E1-B368-17F4D787A363}" type="presParOf" srcId="{47A5C441-EBF3-427A-96A4-338091883F32}" destId="{6227C800-60A4-44D4-B454-5AD2FFFD5638}" srcOrd="0" destOrd="0" presId="urn:microsoft.com/office/officeart/2005/8/layout/hierarchy1"/>
    <dgm:cxn modelId="{1FB91141-917A-4658-8497-9E5556A2C388}" type="presParOf" srcId="{6227C800-60A4-44D4-B454-5AD2FFFD5638}" destId="{E77DB357-AB23-439B-8BD4-75E26AE7A8E4}" srcOrd="0" destOrd="0" presId="urn:microsoft.com/office/officeart/2005/8/layout/hierarchy1"/>
    <dgm:cxn modelId="{6444A8F6-AA8C-4ABD-AAC1-B340D8357ACF}" type="presParOf" srcId="{6227C800-60A4-44D4-B454-5AD2FFFD5638}" destId="{FBC8B39C-5677-48A3-BF84-F710E6ED1B36}" srcOrd="1" destOrd="0" presId="urn:microsoft.com/office/officeart/2005/8/layout/hierarchy1"/>
    <dgm:cxn modelId="{858F9890-CB3C-4B46-93B8-C8232D3A28EC}" type="presParOf" srcId="{47A5C441-EBF3-427A-96A4-338091883F32}" destId="{7B8BCFD7-52BE-4406-AE20-457349B5FA4B}" srcOrd="1" destOrd="0" presId="urn:microsoft.com/office/officeart/2005/8/layout/hierarchy1"/>
    <dgm:cxn modelId="{B38F05B7-EF21-41BE-B522-77679639B96C}" type="presParOf" srcId="{138BAD45-1B61-4EC5-B4B8-8F7F8D861E16}" destId="{9E3194CF-801B-429B-B45A-31649592EC2D}" srcOrd="2" destOrd="0" presId="urn:microsoft.com/office/officeart/2005/8/layout/hierarchy1"/>
    <dgm:cxn modelId="{2B2DE4AB-651F-4C9B-B936-F896B07E2082}" type="presParOf" srcId="{138BAD45-1B61-4EC5-B4B8-8F7F8D861E16}" destId="{DB8335B7-3BDF-4A72-9570-859214F33701}" srcOrd="3" destOrd="0" presId="urn:microsoft.com/office/officeart/2005/8/layout/hierarchy1"/>
    <dgm:cxn modelId="{D84ABE7C-4338-4365-B2B9-1032D796A6E9}" type="presParOf" srcId="{DB8335B7-3BDF-4A72-9570-859214F33701}" destId="{68EB4E7F-C24A-451B-88A9-CD03273B6965}" srcOrd="0" destOrd="0" presId="urn:microsoft.com/office/officeart/2005/8/layout/hierarchy1"/>
    <dgm:cxn modelId="{8347AB54-52DD-4808-8A40-7F1630DB7357}" type="presParOf" srcId="{68EB4E7F-C24A-451B-88A9-CD03273B6965}" destId="{A35C5DBE-460A-439B-A12B-0423F8DE89E9}" srcOrd="0" destOrd="0" presId="urn:microsoft.com/office/officeart/2005/8/layout/hierarchy1"/>
    <dgm:cxn modelId="{8F2327BC-E30E-459D-AFD2-E5F4793E495C}" type="presParOf" srcId="{68EB4E7F-C24A-451B-88A9-CD03273B6965}" destId="{0700355A-9E02-47C5-B81F-00E0296CB800}" srcOrd="1" destOrd="0" presId="urn:microsoft.com/office/officeart/2005/8/layout/hierarchy1"/>
    <dgm:cxn modelId="{3C12F192-80E3-4961-A3CD-963E323785EE}" type="presParOf" srcId="{DB8335B7-3BDF-4A72-9570-859214F33701}" destId="{15A5CFEB-BBF6-4003-853F-DFA1EE37AEEF}" srcOrd="1" destOrd="0" presId="urn:microsoft.com/office/officeart/2005/8/layout/hierarchy1"/>
    <dgm:cxn modelId="{164DDF4F-F749-404F-8C2E-458CDDAF5FBC}" type="presParOf" srcId="{15A5CFEB-BBF6-4003-853F-DFA1EE37AEEF}" destId="{05838E69-F771-4008-B62C-89BC25C4A635}" srcOrd="0" destOrd="0" presId="urn:microsoft.com/office/officeart/2005/8/layout/hierarchy1"/>
    <dgm:cxn modelId="{CE1B4EAC-774A-4469-B3AC-A3DE6CFD7DF9}" type="presParOf" srcId="{15A5CFEB-BBF6-4003-853F-DFA1EE37AEEF}" destId="{5BF9C9F1-9228-4AD2-B2B8-F798D225637B}" srcOrd="1" destOrd="0" presId="urn:microsoft.com/office/officeart/2005/8/layout/hierarchy1"/>
    <dgm:cxn modelId="{8084259E-4D2B-4E18-B7B4-C0C5C66A0758}" type="presParOf" srcId="{5BF9C9F1-9228-4AD2-B2B8-F798D225637B}" destId="{76C08F38-67C3-437F-8B44-BF64628D2EE8}" srcOrd="0" destOrd="0" presId="urn:microsoft.com/office/officeart/2005/8/layout/hierarchy1"/>
    <dgm:cxn modelId="{AA70930B-1A44-4068-B3B2-14FBCC6F7DD6}" type="presParOf" srcId="{76C08F38-67C3-437F-8B44-BF64628D2EE8}" destId="{CD823FD2-92C0-42A1-A5B1-94C2B3CBA4F3}" srcOrd="0" destOrd="0" presId="urn:microsoft.com/office/officeart/2005/8/layout/hierarchy1"/>
    <dgm:cxn modelId="{AE38CCDF-6F85-4169-9D3F-15E0D449AD9E}" type="presParOf" srcId="{76C08F38-67C3-437F-8B44-BF64628D2EE8}" destId="{641AAF0A-D77E-4FEB-87C4-5CF537D2DD89}" srcOrd="1" destOrd="0" presId="urn:microsoft.com/office/officeart/2005/8/layout/hierarchy1"/>
    <dgm:cxn modelId="{AE2B176D-2077-42FB-AB10-626CE49B9D1C}" type="presParOf" srcId="{5BF9C9F1-9228-4AD2-B2B8-F798D225637B}" destId="{A55D0950-E781-4FB5-9E66-CB3BC3F0DDC4}" srcOrd="1" destOrd="0" presId="urn:microsoft.com/office/officeart/2005/8/layout/hierarchy1"/>
    <dgm:cxn modelId="{4D44480F-D656-4B1C-8434-E177A55226DA}" type="presParOf" srcId="{15A5CFEB-BBF6-4003-853F-DFA1EE37AEEF}" destId="{73F48887-277A-4AFB-92C4-D0E2C0283979}" srcOrd="2" destOrd="0" presId="urn:microsoft.com/office/officeart/2005/8/layout/hierarchy1"/>
    <dgm:cxn modelId="{2686850A-A36A-45D9-AB50-C2B1DA795528}" type="presParOf" srcId="{15A5CFEB-BBF6-4003-853F-DFA1EE37AEEF}" destId="{DCB9B5EA-26A1-47BC-857C-E8F91738BAC1}" srcOrd="3" destOrd="0" presId="urn:microsoft.com/office/officeart/2005/8/layout/hierarchy1"/>
    <dgm:cxn modelId="{087887FB-FCC0-4690-BB5B-06C7D7215D0A}" type="presParOf" srcId="{DCB9B5EA-26A1-47BC-857C-E8F91738BAC1}" destId="{484AB3C6-FF38-49E7-BAEE-981D4DE8DCA2}" srcOrd="0" destOrd="0" presId="urn:microsoft.com/office/officeart/2005/8/layout/hierarchy1"/>
    <dgm:cxn modelId="{58F35AE0-DCDA-4872-953E-D51327A54712}" type="presParOf" srcId="{484AB3C6-FF38-49E7-BAEE-981D4DE8DCA2}" destId="{B22C9368-C0EB-45F3-92F6-02AFECE68CCB}" srcOrd="0" destOrd="0" presId="urn:microsoft.com/office/officeart/2005/8/layout/hierarchy1"/>
    <dgm:cxn modelId="{45F721EA-466F-4A75-8058-61A1A63E5E59}" type="presParOf" srcId="{484AB3C6-FF38-49E7-BAEE-981D4DE8DCA2}" destId="{47BC8C4C-8098-482D-AC88-9EDBE47F7E58}" srcOrd="1" destOrd="0" presId="urn:microsoft.com/office/officeart/2005/8/layout/hierarchy1"/>
    <dgm:cxn modelId="{A0C3B128-F2B1-415E-BB6E-594205CB38C7}" type="presParOf" srcId="{DCB9B5EA-26A1-47BC-857C-E8F91738BAC1}" destId="{265B1A39-0340-4864-9E20-F4693BE39A22}" srcOrd="1" destOrd="0" presId="urn:microsoft.com/office/officeart/2005/8/layout/hierarchy1"/>
    <dgm:cxn modelId="{83C3156A-3CD2-420D-8CC7-8D22460B049A}" type="presParOf" srcId="{15A5CFEB-BBF6-4003-853F-DFA1EE37AEEF}" destId="{13157125-0F3D-473E-B407-F19BE0E6BEF8}" srcOrd="4" destOrd="0" presId="urn:microsoft.com/office/officeart/2005/8/layout/hierarchy1"/>
    <dgm:cxn modelId="{0100857B-7C3E-43A2-98E6-C42229220DD0}" type="presParOf" srcId="{15A5CFEB-BBF6-4003-853F-DFA1EE37AEEF}" destId="{5EE3573C-B539-4754-AD50-654E7FB7034A}" srcOrd="5" destOrd="0" presId="urn:microsoft.com/office/officeart/2005/8/layout/hierarchy1"/>
    <dgm:cxn modelId="{38AB5224-0974-406A-A8D8-04F9E6C28F16}" type="presParOf" srcId="{5EE3573C-B539-4754-AD50-654E7FB7034A}" destId="{ED0F5535-A1ED-4C4C-9368-C719B69D1CBA}" srcOrd="0" destOrd="0" presId="urn:microsoft.com/office/officeart/2005/8/layout/hierarchy1"/>
    <dgm:cxn modelId="{CDAC22BE-9C9B-41EF-B468-E298FF9132E7}" type="presParOf" srcId="{ED0F5535-A1ED-4C4C-9368-C719B69D1CBA}" destId="{B6636E0D-7763-487E-9AFB-AAF6BB2C9227}" srcOrd="0" destOrd="0" presId="urn:microsoft.com/office/officeart/2005/8/layout/hierarchy1"/>
    <dgm:cxn modelId="{97B0C3A8-F14E-4321-BA53-36AF84798DC3}" type="presParOf" srcId="{ED0F5535-A1ED-4C4C-9368-C719B69D1CBA}" destId="{A1F582AF-1854-43B4-B468-7D94D2AD77C3}" srcOrd="1" destOrd="0" presId="urn:microsoft.com/office/officeart/2005/8/layout/hierarchy1"/>
    <dgm:cxn modelId="{92AAA144-25B7-4937-8BD3-7C479CD04DF0}" type="presParOf" srcId="{5EE3573C-B539-4754-AD50-654E7FB7034A}" destId="{87688807-B24E-4884-8A23-913CC47AA12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CF2A28E-0E23-4DE6-AC80-2884CDBA418D}">
      <dgm:prSet phldrT="[Text]" custT="1"/>
      <dgm:spPr/>
      <dgm:t>
        <a:bodyPr/>
        <a:lstStyle/>
        <a:p>
          <a:r>
            <a:rPr lang="en-US" sz="4000" b="1" dirty="0"/>
            <a:t>CONJUNCTIONS</a:t>
          </a:r>
        </a:p>
      </dgm:t>
    </dgm:pt>
    <dgm:pt modelId="{F3D0D62C-A59B-4ABD-B8B3-BA199D97095D}" type="parTrans" cxnId="{36605CF8-324A-447C-AB9D-C3F439054C76}">
      <dgm:prSet/>
      <dgm:spPr/>
      <dgm:t>
        <a:bodyPr/>
        <a:lstStyle/>
        <a:p>
          <a:endParaRPr lang="en-US"/>
        </a:p>
      </dgm:t>
    </dgm:pt>
    <dgm:pt modelId="{838E44F3-4CD6-4E4E-A568-431AC5CAF461}" type="sibTrans" cxnId="{36605CF8-324A-447C-AB9D-C3F439054C76}">
      <dgm:prSet/>
      <dgm:spPr/>
      <dgm:t>
        <a:bodyPr/>
        <a:lstStyle/>
        <a:p>
          <a:endParaRPr lang="en-US"/>
        </a:p>
      </dgm:t>
    </dgm:pt>
    <dgm:pt modelId="{F9FB5B38-8CD3-4E6B-8231-5BE5BC4D49C1}">
      <dgm:prSet phldrT="[Text]" custT="1"/>
      <dgm:spPr/>
      <dgm:t>
        <a:bodyPr/>
        <a:lstStyle/>
        <a:p>
          <a:r>
            <a:rPr lang="en-US" sz="4800" b="1" dirty="0"/>
            <a:t>coordinating</a:t>
          </a:r>
        </a:p>
      </dgm:t>
    </dgm:pt>
    <dgm:pt modelId="{395380C6-2DEB-4490-A9AD-E5BF0394C861}" type="parTrans" cxnId="{5353EEBD-07A6-482C-8B6E-2088BDE8F946}">
      <dgm:prSet/>
      <dgm:spPr/>
      <dgm:t>
        <a:bodyPr/>
        <a:lstStyle/>
        <a:p>
          <a:endParaRPr lang="en-US"/>
        </a:p>
      </dgm:t>
    </dgm:pt>
    <dgm:pt modelId="{1FAE9D80-A4A7-41A4-B416-4CB3D0DC8172}" type="sibTrans" cxnId="{5353EEBD-07A6-482C-8B6E-2088BDE8F946}">
      <dgm:prSet/>
      <dgm:spPr/>
      <dgm:t>
        <a:bodyPr/>
        <a:lstStyle/>
        <a:p>
          <a:endParaRPr lang="en-US"/>
        </a:p>
      </dgm:t>
    </dgm:pt>
    <dgm:pt modelId="{4440BDC9-170A-4BDB-804D-E5CB676890A7}">
      <dgm:prSet phldrT="[Text]" custT="1"/>
      <dgm:spPr>
        <a:solidFill>
          <a:srgbClr val="1DA9BF">
            <a:alpha val="70000"/>
          </a:srgbClr>
        </a:solidFill>
      </dgm:spPr>
      <dgm:t>
        <a:bodyPr/>
        <a:lstStyle/>
        <a:p>
          <a:r>
            <a:rPr lang="en-US" sz="4800" b="1" dirty="0"/>
            <a:t>subordinating</a:t>
          </a:r>
        </a:p>
      </dgm:t>
    </dgm:pt>
    <dgm:pt modelId="{CEC7AFED-1153-44FB-818D-62DE801BCF59}" type="parTrans" cxnId="{11857E79-9941-4AA1-B2DA-C1EA39C4C23E}">
      <dgm:prSet/>
      <dgm:spPr/>
      <dgm:t>
        <a:bodyPr/>
        <a:lstStyle/>
        <a:p>
          <a:endParaRPr lang="en-US"/>
        </a:p>
      </dgm:t>
    </dgm:pt>
    <dgm:pt modelId="{6F2D59F7-23EF-4B21-81AB-7172FC6E83E9}" type="sibTrans" cxnId="{11857E79-9941-4AA1-B2DA-C1EA39C4C23E}">
      <dgm:prSet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5D5AA-1686-4AA3-8DFF-3031BF6A69C4}" type="pres">
      <dgm:prSet presAssocID="{7CF2A28E-0E23-4DE6-AC80-2884CDBA418D}" presName="hierRoot1" presStyleCnt="0">
        <dgm:presLayoutVars>
          <dgm:hierBranch val="init"/>
        </dgm:presLayoutVars>
      </dgm:prSet>
      <dgm:spPr/>
    </dgm:pt>
    <dgm:pt modelId="{29F5BB0D-2487-49F4-BEEB-02A69EE6BACC}" type="pres">
      <dgm:prSet presAssocID="{7CF2A28E-0E23-4DE6-AC80-2884CDBA418D}" presName="rootComposite1" presStyleCnt="0"/>
      <dgm:spPr/>
    </dgm:pt>
    <dgm:pt modelId="{DD30BA78-ECFB-4A48-AD77-E33E7519D05C}" type="pres">
      <dgm:prSet presAssocID="{7CF2A28E-0E23-4DE6-AC80-2884CDBA418D}" presName="rootText1" presStyleLbl="node0" presStyleIdx="0" presStyleCnt="1">
        <dgm:presLayoutVars>
          <dgm:chPref val="3"/>
        </dgm:presLayoutVars>
      </dgm:prSet>
      <dgm:spPr/>
    </dgm:pt>
    <dgm:pt modelId="{2A8DB988-1718-491E-9C40-539F0E26C235}" type="pres">
      <dgm:prSet presAssocID="{7CF2A28E-0E23-4DE6-AC80-2884CDBA418D}" presName="rootConnector1" presStyleLbl="node1" presStyleIdx="0" presStyleCnt="0"/>
      <dgm:spPr/>
    </dgm:pt>
    <dgm:pt modelId="{EB28A5E8-702E-4981-A4F1-868DF40895F7}" type="pres">
      <dgm:prSet presAssocID="{7CF2A28E-0E23-4DE6-AC80-2884CDBA418D}" presName="hierChild2" presStyleCnt="0"/>
      <dgm:spPr/>
    </dgm:pt>
    <dgm:pt modelId="{8E69C8C2-0549-409F-92C2-DA9036AF8642}" type="pres">
      <dgm:prSet presAssocID="{395380C6-2DEB-4490-A9AD-E5BF0394C861}" presName="Name37" presStyleLbl="parChTrans1D2" presStyleIdx="0" presStyleCnt="2"/>
      <dgm:spPr/>
    </dgm:pt>
    <dgm:pt modelId="{182F1ADC-BFE4-4CAA-8043-585892E12303}" type="pres">
      <dgm:prSet presAssocID="{F9FB5B38-8CD3-4E6B-8231-5BE5BC4D49C1}" presName="hierRoot2" presStyleCnt="0">
        <dgm:presLayoutVars>
          <dgm:hierBranch val="init"/>
        </dgm:presLayoutVars>
      </dgm:prSet>
      <dgm:spPr/>
    </dgm:pt>
    <dgm:pt modelId="{CC568C9A-BBA9-42A5-83F2-61AAD97CAD5B}" type="pres">
      <dgm:prSet presAssocID="{F9FB5B38-8CD3-4E6B-8231-5BE5BC4D49C1}" presName="rootComposite" presStyleCnt="0"/>
      <dgm:spPr/>
    </dgm:pt>
    <dgm:pt modelId="{22CDA9CB-744F-425D-B1C4-CE522CE8F1F0}" type="pres">
      <dgm:prSet presAssocID="{F9FB5B38-8CD3-4E6B-8231-5BE5BC4D49C1}" presName="rootText" presStyleLbl="node2" presStyleIdx="0" presStyleCnt="2">
        <dgm:presLayoutVars>
          <dgm:chPref val="3"/>
        </dgm:presLayoutVars>
      </dgm:prSet>
      <dgm:spPr/>
    </dgm:pt>
    <dgm:pt modelId="{9061977E-A279-4BA6-B1A6-B5072CB77BF0}" type="pres">
      <dgm:prSet presAssocID="{F9FB5B38-8CD3-4E6B-8231-5BE5BC4D49C1}" presName="rootConnector" presStyleLbl="node2" presStyleIdx="0" presStyleCnt="2"/>
      <dgm:spPr/>
    </dgm:pt>
    <dgm:pt modelId="{FDCAF5D7-D633-4DC8-9A86-12200BFE1E14}" type="pres">
      <dgm:prSet presAssocID="{F9FB5B38-8CD3-4E6B-8231-5BE5BC4D49C1}" presName="hierChild4" presStyleCnt="0"/>
      <dgm:spPr/>
    </dgm:pt>
    <dgm:pt modelId="{29175E84-A041-4983-9940-BD16DE201337}" type="pres">
      <dgm:prSet presAssocID="{F9FB5B38-8CD3-4E6B-8231-5BE5BC4D49C1}" presName="hierChild5" presStyleCnt="0"/>
      <dgm:spPr/>
    </dgm:pt>
    <dgm:pt modelId="{78C09D1B-E65E-4042-98AE-4786414787DB}" type="pres">
      <dgm:prSet presAssocID="{CEC7AFED-1153-44FB-818D-62DE801BCF59}" presName="Name37" presStyleLbl="parChTrans1D2" presStyleIdx="1" presStyleCnt="2"/>
      <dgm:spPr/>
    </dgm:pt>
    <dgm:pt modelId="{00F702B1-3878-4DC4-805D-D1D8DF0057E8}" type="pres">
      <dgm:prSet presAssocID="{4440BDC9-170A-4BDB-804D-E5CB676890A7}" presName="hierRoot2" presStyleCnt="0">
        <dgm:presLayoutVars>
          <dgm:hierBranch val="init"/>
        </dgm:presLayoutVars>
      </dgm:prSet>
      <dgm:spPr/>
    </dgm:pt>
    <dgm:pt modelId="{B578C763-9050-4FB6-8E67-6766C97B8BDC}" type="pres">
      <dgm:prSet presAssocID="{4440BDC9-170A-4BDB-804D-E5CB676890A7}" presName="rootComposite" presStyleCnt="0"/>
      <dgm:spPr/>
    </dgm:pt>
    <dgm:pt modelId="{3F0CBB4C-7535-4B22-B351-F6E223484342}" type="pres">
      <dgm:prSet presAssocID="{4440BDC9-170A-4BDB-804D-E5CB676890A7}" presName="rootText" presStyleLbl="node2" presStyleIdx="1" presStyleCnt="2">
        <dgm:presLayoutVars>
          <dgm:chPref val="3"/>
        </dgm:presLayoutVars>
      </dgm:prSet>
      <dgm:spPr>
        <a:prstGeom prst="rect">
          <a:avLst/>
        </a:prstGeom>
      </dgm:spPr>
    </dgm:pt>
    <dgm:pt modelId="{62E62679-084C-401F-9F7A-524EBA87BDAC}" type="pres">
      <dgm:prSet presAssocID="{4440BDC9-170A-4BDB-804D-E5CB676890A7}" presName="rootConnector" presStyleLbl="node2" presStyleIdx="1" presStyleCnt="2"/>
      <dgm:spPr/>
    </dgm:pt>
    <dgm:pt modelId="{D924A19A-0EFB-4BE1-AF9A-9D9B32A0BF51}" type="pres">
      <dgm:prSet presAssocID="{4440BDC9-170A-4BDB-804D-E5CB676890A7}" presName="hierChild4" presStyleCnt="0"/>
      <dgm:spPr/>
    </dgm:pt>
    <dgm:pt modelId="{9F23BDF3-4A0E-4AB2-B00F-72E6F2EBF72C}" type="pres">
      <dgm:prSet presAssocID="{4440BDC9-170A-4BDB-804D-E5CB676890A7}" presName="hierChild5" presStyleCnt="0"/>
      <dgm:spPr/>
    </dgm:pt>
    <dgm:pt modelId="{8711C2D6-D66F-42C7-BC91-A5098FE6C5CF}" type="pres">
      <dgm:prSet presAssocID="{7CF2A28E-0E23-4DE6-AC80-2884CDBA418D}" presName="hierChild3" presStyleCnt="0"/>
      <dgm:spPr/>
    </dgm:pt>
  </dgm:ptLst>
  <dgm:cxnLst>
    <dgm:cxn modelId="{F25F2E18-B132-4E3E-887D-4E67AF8CE146}" type="presOf" srcId="{4440BDC9-170A-4BDB-804D-E5CB676890A7}" destId="{62E62679-084C-401F-9F7A-524EBA87BDAC}" srcOrd="1" destOrd="0" presId="urn:microsoft.com/office/officeart/2005/8/layout/orgChart1"/>
    <dgm:cxn modelId="{39B0FE1E-3A09-4077-AF4F-55892867B7B6}" type="presOf" srcId="{4440BDC9-170A-4BDB-804D-E5CB676890A7}" destId="{3F0CBB4C-7535-4B22-B351-F6E223484342}" srcOrd="0" destOrd="0" presId="urn:microsoft.com/office/officeart/2005/8/layout/orgChart1"/>
    <dgm:cxn modelId="{0FE0485F-D1E9-4C49-8532-10CEC57D85D5}" type="presOf" srcId="{F9FB5B38-8CD3-4E6B-8231-5BE5BC4D49C1}" destId="{9061977E-A279-4BA6-B1A6-B5072CB77BF0}" srcOrd="1" destOrd="0" presId="urn:microsoft.com/office/officeart/2005/8/layout/orgChart1"/>
    <dgm:cxn modelId="{D7394863-4EB3-4B6D-881A-C22C2B7536EA}" type="presOf" srcId="{F9FB5B38-8CD3-4E6B-8231-5BE5BC4D49C1}" destId="{22CDA9CB-744F-425D-B1C4-CE522CE8F1F0}" srcOrd="0" destOrd="0" presId="urn:microsoft.com/office/officeart/2005/8/layout/orgChart1"/>
    <dgm:cxn modelId="{11857E79-9941-4AA1-B2DA-C1EA39C4C23E}" srcId="{7CF2A28E-0E23-4DE6-AC80-2884CDBA418D}" destId="{4440BDC9-170A-4BDB-804D-E5CB676890A7}" srcOrd="1" destOrd="0" parTransId="{CEC7AFED-1153-44FB-818D-62DE801BCF59}" sibTransId="{6F2D59F7-23EF-4B21-81AB-7172FC6E83E9}"/>
    <dgm:cxn modelId="{56909681-574F-4910-BD4D-BB531370FFB1}" type="presOf" srcId="{7CF2A28E-0E23-4DE6-AC80-2884CDBA418D}" destId="{DD30BA78-ECFB-4A48-AD77-E33E7519D05C}" srcOrd="0" destOrd="0" presId="urn:microsoft.com/office/officeart/2005/8/layout/orgChart1"/>
    <dgm:cxn modelId="{BFD584B2-3671-4B16-A48D-B94750D2768D}" type="presOf" srcId="{CEC7AFED-1153-44FB-818D-62DE801BCF59}" destId="{78C09D1B-E65E-4042-98AE-4786414787DB}" srcOrd="0" destOrd="0" presId="urn:microsoft.com/office/officeart/2005/8/layout/orgChart1"/>
    <dgm:cxn modelId="{5353EEBD-07A6-482C-8B6E-2088BDE8F946}" srcId="{7CF2A28E-0E23-4DE6-AC80-2884CDBA418D}" destId="{F9FB5B38-8CD3-4E6B-8231-5BE5BC4D49C1}" srcOrd="0" destOrd="0" parTransId="{395380C6-2DEB-4490-A9AD-E5BF0394C861}" sibTransId="{1FAE9D80-A4A7-41A4-B416-4CB3D0DC8172}"/>
    <dgm:cxn modelId="{B1542AD7-77AE-4F52-8518-4332F93A816F}" type="presOf" srcId="{7CF2A28E-0E23-4DE6-AC80-2884CDBA418D}" destId="{2A8DB988-1718-491E-9C40-539F0E26C235}" srcOrd="1" destOrd="0" presId="urn:microsoft.com/office/officeart/2005/8/layout/orgChart1"/>
    <dgm:cxn modelId="{ABA923E2-AD8B-49F9-BED2-A60057DE4E17}" type="presOf" srcId="{395380C6-2DEB-4490-A9AD-E5BF0394C861}" destId="{8E69C8C2-0549-409F-92C2-DA9036AF8642}" srcOrd="0" destOrd="0" presId="urn:microsoft.com/office/officeart/2005/8/layout/orgChart1"/>
    <dgm:cxn modelId="{8A7238F5-6635-4FEF-862B-E1EC810D42F1}" type="presOf" srcId="{E4BF2C4B-9AD4-4F47-B387-1AC45BDACC35}" destId="{158ABA21-498F-457F-B20A-71B9319B5574}" srcOrd="0" destOrd="0" presId="urn:microsoft.com/office/officeart/2005/8/layout/orgChart1"/>
    <dgm:cxn modelId="{36605CF8-324A-447C-AB9D-C3F439054C76}" srcId="{E4BF2C4B-9AD4-4F47-B387-1AC45BDACC35}" destId="{7CF2A28E-0E23-4DE6-AC80-2884CDBA418D}" srcOrd="0" destOrd="0" parTransId="{F3D0D62C-A59B-4ABD-B8B3-BA199D97095D}" sibTransId="{838E44F3-4CD6-4E4E-A568-431AC5CAF461}"/>
    <dgm:cxn modelId="{0BFD58F5-52CB-49EF-B6AF-F949FE3DF667}" type="presParOf" srcId="{158ABA21-498F-457F-B20A-71B9319B5574}" destId="{B105D5AA-1686-4AA3-8DFF-3031BF6A69C4}" srcOrd="0" destOrd="0" presId="urn:microsoft.com/office/officeart/2005/8/layout/orgChart1"/>
    <dgm:cxn modelId="{0628F9FD-2212-449C-9FD1-7045715472EE}" type="presParOf" srcId="{B105D5AA-1686-4AA3-8DFF-3031BF6A69C4}" destId="{29F5BB0D-2487-49F4-BEEB-02A69EE6BACC}" srcOrd="0" destOrd="0" presId="urn:microsoft.com/office/officeart/2005/8/layout/orgChart1"/>
    <dgm:cxn modelId="{F2257487-FB32-4085-9AEE-3597D1A3D9A6}" type="presParOf" srcId="{29F5BB0D-2487-49F4-BEEB-02A69EE6BACC}" destId="{DD30BA78-ECFB-4A48-AD77-E33E7519D05C}" srcOrd="0" destOrd="0" presId="urn:microsoft.com/office/officeart/2005/8/layout/orgChart1"/>
    <dgm:cxn modelId="{D2CBBFA5-9127-4A7A-891A-701A39022D7E}" type="presParOf" srcId="{29F5BB0D-2487-49F4-BEEB-02A69EE6BACC}" destId="{2A8DB988-1718-491E-9C40-539F0E26C235}" srcOrd="1" destOrd="0" presId="urn:microsoft.com/office/officeart/2005/8/layout/orgChart1"/>
    <dgm:cxn modelId="{7F52E6A3-7DB4-4896-8EEA-604D9DB6F77C}" type="presParOf" srcId="{B105D5AA-1686-4AA3-8DFF-3031BF6A69C4}" destId="{EB28A5E8-702E-4981-A4F1-868DF40895F7}" srcOrd="1" destOrd="0" presId="urn:microsoft.com/office/officeart/2005/8/layout/orgChart1"/>
    <dgm:cxn modelId="{E165E698-FE8F-4240-8352-D154821B44DB}" type="presParOf" srcId="{EB28A5E8-702E-4981-A4F1-868DF40895F7}" destId="{8E69C8C2-0549-409F-92C2-DA9036AF8642}" srcOrd="0" destOrd="0" presId="urn:microsoft.com/office/officeart/2005/8/layout/orgChart1"/>
    <dgm:cxn modelId="{4B9F3E5F-F7A1-4786-A4B2-D5DE2D355838}" type="presParOf" srcId="{EB28A5E8-702E-4981-A4F1-868DF40895F7}" destId="{182F1ADC-BFE4-4CAA-8043-585892E12303}" srcOrd="1" destOrd="0" presId="urn:microsoft.com/office/officeart/2005/8/layout/orgChart1"/>
    <dgm:cxn modelId="{5CD589A7-5940-4044-874D-46211A7C1B53}" type="presParOf" srcId="{182F1ADC-BFE4-4CAA-8043-585892E12303}" destId="{CC568C9A-BBA9-42A5-83F2-61AAD97CAD5B}" srcOrd="0" destOrd="0" presId="urn:microsoft.com/office/officeart/2005/8/layout/orgChart1"/>
    <dgm:cxn modelId="{9A967CA2-6F19-4637-A0C2-C748BA3C7E92}" type="presParOf" srcId="{CC568C9A-BBA9-42A5-83F2-61AAD97CAD5B}" destId="{22CDA9CB-744F-425D-B1C4-CE522CE8F1F0}" srcOrd="0" destOrd="0" presId="urn:microsoft.com/office/officeart/2005/8/layout/orgChart1"/>
    <dgm:cxn modelId="{CD31AE3E-9BB1-4913-B335-87B2040F5318}" type="presParOf" srcId="{CC568C9A-BBA9-42A5-83F2-61AAD97CAD5B}" destId="{9061977E-A279-4BA6-B1A6-B5072CB77BF0}" srcOrd="1" destOrd="0" presId="urn:microsoft.com/office/officeart/2005/8/layout/orgChart1"/>
    <dgm:cxn modelId="{02E6641F-CEDA-4F59-A1E9-8CFF51CF9BCF}" type="presParOf" srcId="{182F1ADC-BFE4-4CAA-8043-585892E12303}" destId="{FDCAF5D7-D633-4DC8-9A86-12200BFE1E14}" srcOrd="1" destOrd="0" presId="urn:microsoft.com/office/officeart/2005/8/layout/orgChart1"/>
    <dgm:cxn modelId="{9BFF28DD-2C5C-464C-926B-ECF9DD5A74D1}" type="presParOf" srcId="{182F1ADC-BFE4-4CAA-8043-585892E12303}" destId="{29175E84-A041-4983-9940-BD16DE201337}" srcOrd="2" destOrd="0" presId="urn:microsoft.com/office/officeart/2005/8/layout/orgChart1"/>
    <dgm:cxn modelId="{DA7E6FAB-B759-4F22-8133-FB30E504CDA7}" type="presParOf" srcId="{EB28A5E8-702E-4981-A4F1-868DF40895F7}" destId="{78C09D1B-E65E-4042-98AE-4786414787DB}" srcOrd="2" destOrd="0" presId="urn:microsoft.com/office/officeart/2005/8/layout/orgChart1"/>
    <dgm:cxn modelId="{E929C24E-2D3F-4C35-BDF3-6441BF705566}" type="presParOf" srcId="{EB28A5E8-702E-4981-A4F1-868DF40895F7}" destId="{00F702B1-3878-4DC4-805D-D1D8DF0057E8}" srcOrd="3" destOrd="0" presId="urn:microsoft.com/office/officeart/2005/8/layout/orgChart1"/>
    <dgm:cxn modelId="{9E3C9A84-5568-41D1-A843-C0925F3F35B4}" type="presParOf" srcId="{00F702B1-3878-4DC4-805D-D1D8DF0057E8}" destId="{B578C763-9050-4FB6-8E67-6766C97B8BDC}" srcOrd="0" destOrd="0" presId="urn:microsoft.com/office/officeart/2005/8/layout/orgChart1"/>
    <dgm:cxn modelId="{64258F35-8983-4C54-91CF-C50F9A735CB3}" type="presParOf" srcId="{B578C763-9050-4FB6-8E67-6766C97B8BDC}" destId="{3F0CBB4C-7535-4B22-B351-F6E223484342}" srcOrd="0" destOrd="0" presId="urn:microsoft.com/office/officeart/2005/8/layout/orgChart1"/>
    <dgm:cxn modelId="{A890E2B1-12F4-40E4-A26E-F3F538367EEB}" type="presParOf" srcId="{B578C763-9050-4FB6-8E67-6766C97B8BDC}" destId="{62E62679-084C-401F-9F7A-524EBA87BDAC}" srcOrd="1" destOrd="0" presId="urn:microsoft.com/office/officeart/2005/8/layout/orgChart1"/>
    <dgm:cxn modelId="{1CD07673-0BEF-4D8D-948D-B9E02DA4BAD8}" type="presParOf" srcId="{00F702B1-3878-4DC4-805D-D1D8DF0057E8}" destId="{D924A19A-0EFB-4BE1-AF9A-9D9B32A0BF51}" srcOrd="1" destOrd="0" presId="urn:microsoft.com/office/officeart/2005/8/layout/orgChart1"/>
    <dgm:cxn modelId="{BC048CB4-CFFC-4F00-A2B5-9FEF00E4C335}" type="presParOf" srcId="{00F702B1-3878-4DC4-805D-D1D8DF0057E8}" destId="{9F23BDF3-4A0E-4AB2-B00F-72E6F2EBF72C}" srcOrd="2" destOrd="0" presId="urn:microsoft.com/office/officeart/2005/8/layout/orgChart1"/>
    <dgm:cxn modelId="{78659237-A6D2-4A53-8B3F-D845BA2BFFE1}" type="presParOf" srcId="{B105D5AA-1686-4AA3-8DFF-3031BF6A69C4}" destId="{8711C2D6-D66F-42C7-BC91-A5098FE6C5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6A6DAA-C44E-40C9-BB31-FA8E4924D83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BD315-214B-4ED1-AEC9-744D413EB35F}">
      <dgm:prSet phldrT="[Text]"/>
      <dgm:spPr/>
      <dgm:t>
        <a:bodyPr/>
        <a:lstStyle/>
        <a:p>
          <a:r>
            <a:rPr lang="en-US" b="1" dirty="0"/>
            <a:t>types of SENTENCES</a:t>
          </a:r>
        </a:p>
      </dgm:t>
    </dgm:pt>
    <dgm:pt modelId="{9DCE56C3-037A-4CB3-B6C6-E4BE5870A6F6}" type="parTrans" cxnId="{5C246C5D-643E-4D6F-A53B-BB14DE3599AF}">
      <dgm:prSet/>
      <dgm:spPr/>
      <dgm:t>
        <a:bodyPr/>
        <a:lstStyle/>
        <a:p>
          <a:endParaRPr lang="en-US"/>
        </a:p>
      </dgm:t>
    </dgm:pt>
    <dgm:pt modelId="{F9693EFA-3535-40D7-A014-81CEA1808543}" type="sibTrans" cxnId="{5C246C5D-643E-4D6F-A53B-BB14DE3599AF}">
      <dgm:prSet/>
      <dgm:spPr/>
      <dgm:t>
        <a:bodyPr/>
        <a:lstStyle/>
        <a:p>
          <a:endParaRPr lang="en-US"/>
        </a:p>
      </dgm:t>
    </dgm:pt>
    <dgm:pt modelId="{7C563339-0D32-4A11-8EE1-3FF7885D45DC}">
      <dgm:prSet phldrT="[Text]"/>
      <dgm:spPr>
        <a:solidFill>
          <a:srgbClr val="067F9C"/>
        </a:solidFill>
      </dgm:spPr>
      <dgm:t>
        <a:bodyPr/>
        <a:lstStyle/>
        <a:p>
          <a:endParaRPr lang="en-US" b="1" dirty="0"/>
        </a:p>
        <a:p>
          <a:r>
            <a:rPr lang="en-US" b="1" dirty="0"/>
            <a:t>simple</a:t>
          </a:r>
          <a:br>
            <a:rPr lang="en-US" b="1" dirty="0"/>
          </a:br>
          <a:r>
            <a:rPr lang="en-US" b="1" dirty="0"/>
            <a:t>sentence</a:t>
          </a:r>
        </a:p>
      </dgm:t>
    </dgm:pt>
    <dgm:pt modelId="{E1140294-2135-4061-A8AD-ADE325D8FE95}" type="parTrans" cxnId="{5DA90BB2-0578-48E8-A886-93008981EC14}">
      <dgm:prSet/>
      <dgm:spPr/>
      <dgm:t>
        <a:bodyPr/>
        <a:lstStyle/>
        <a:p>
          <a:endParaRPr lang="en-US"/>
        </a:p>
      </dgm:t>
    </dgm:pt>
    <dgm:pt modelId="{8C45D07D-1EC3-45D7-8A03-375732B21D05}" type="sibTrans" cxnId="{5DA90BB2-0578-48E8-A886-93008981EC14}">
      <dgm:prSet/>
      <dgm:spPr/>
      <dgm:t>
        <a:bodyPr/>
        <a:lstStyle/>
        <a:p>
          <a:endParaRPr lang="en-US"/>
        </a:p>
      </dgm:t>
    </dgm:pt>
    <dgm:pt modelId="{9EF3ABBE-76C5-4CED-ACB1-993BBAA73DD0}">
      <dgm:prSet phldrT="[Text]"/>
      <dgm:spPr>
        <a:solidFill>
          <a:srgbClr val="014E52"/>
        </a:solidFill>
      </dgm:spPr>
      <dgm:t>
        <a:bodyPr/>
        <a:lstStyle/>
        <a:p>
          <a:endParaRPr lang="en-US" b="1" dirty="0"/>
        </a:p>
        <a:p>
          <a:r>
            <a:rPr lang="en-US" b="1" dirty="0"/>
            <a:t>compound sentence</a:t>
          </a:r>
        </a:p>
      </dgm:t>
    </dgm:pt>
    <dgm:pt modelId="{C7508D9D-C854-4709-8EA1-BEE9BDBAA585}" type="parTrans" cxnId="{F87BCFD7-C592-42B6-9B8E-B31BD110D5E2}">
      <dgm:prSet/>
      <dgm:spPr/>
      <dgm:t>
        <a:bodyPr/>
        <a:lstStyle/>
        <a:p>
          <a:endParaRPr lang="en-US"/>
        </a:p>
      </dgm:t>
    </dgm:pt>
    <dgm:pt modelId="{D7F4996B-5AA2-476A-AEC0-8F6A6FEC6B14}" type="sibTrans" cxnId="{F87BCFD7-C592-42B6-9B8E-B31BD110D5E2}">
      <dgm:prSet/>
      <dgm:spPr/>
      <dgm:t>
        <a:bodyPr/>
        <a:lstStyle/>
        <a:p>
          <a:endParaRPr lang="en-US"/>
        </a:p>
      </dgm:t>
    </dgm:pt>
    <dgm:pt modelId="{99FDA4FA-08E3-4C96-B89F-4485A74C0E2B}">
      <dgm:prSet phldrT="[Text]"/>
      <dgm:spPr>
        <a:solidFill>
          <a:srgbClr val="03556D"/>
        </a:solidFill>
      </dgm:spPr>
      <dgm:t>
        <a:bodyPr/>
        <a:lstStyle/>
        <a:p>
          <a:r>
            <a:rPr lang="en-US" b="1" dirty="0"/>
            <a:t>complex </a:t>
          </a:r>
          <a:br>
            <a:rPr lang="en-US" b="1" dirty="0"/>
          </a:br>
          <a:r>
            <a:rPr lang="en-US" b="1" dirty="0"/>
            <a:t>sentence</a:t>
          </a:r>
        </a:p>
      </dgm:t>
    </dgm:pt>
    <dgm:pt modelId="{B324E4C0-B26E-4F3B-9F08-EC00E84C3146}" type="parTrans" cxnId="{857D82CF-F21D-4A3C-871D-7DE87539DFAC}">
      <dgm:prSet/>
      <dgm:spPr/>
      <dgm:t>
        <a:bodyPr/>
        <a:lstStyle/>
        <a:p>
          <a:endParaRPr lang="en-US"/>
        </a:p>
      </dgm:t>
    </dgm:pt>
    <dgm:pt modelId="{A7F12032-5305-4579-B77D-1EC003FC5066}" type="sibTrans" cxnId="{857D82CF-F21D-4A3C-871D-7DE87539DFAC}">
      <dgm:prSet/>
      <dgm:spPr/>
      <dgm:t>
        <a:bodyPr/>
        <a:lstStyle/>
        <a:p>
          <a:endParaRPr lang="en-US"/>
        </a:p>
      </dgm:t>
    </dgm:pt>
    <dgm:pt modelId="{2D82795C-AD07-4028-8A99-C1463D1FEA1B}">
      <dgm:prSet phldrT="[Text]"/>
      <dgm:spPr>
        <a:solidFill>
          <a:srgbClr val="1DA9BF"/>
        </a:solidFill>
      </dgm:spPr>
      <dgm:t>
        <a:bodyPr/>
        <a:lstStyle/>
        <a:p>
          <a:r>
            <a:rPr lang="en-US" b="1" dirty="0"/>
            <a:t>complex-compound sentence</a:t>
          </a:r>
        </a:p>
      </dgm:t>
    </dgm:pt>
    <dgm:pt modelId="{1B96AEAD-408E-429B-9E7A-6F8DCF7330F9}" type="parTrans" cxnId="{631C9BC3-6E95-4584-9822-16A2255858A5}">
      <dgm:prSet/>
      <dgm:spPr/>
      <dgm:t>
        <a:bodyPr/>
        <a:lstStyle/>
        <a:p>
          <a:endParaRPr lang="en-US"/>
        </a:p>
      </dgm:t>
    </dgm:pt>
    <dgm:pt modelId="{CA75FD51-D568-4597-9541-DD322086272F}" type="sibTrans" cxnId="{631C9BC3-6E95-4584-9822-16A2255858A5}">
      <dgm:prSet/>
      <dgm:spPr/>
      <dgm:t>
        <a:bodyPr/>
        <a:lstStyle/>
        <a:p>
          <a:endParaRPr lang="en-US"/>
        </a:p>
      </dgm:t>
    </dgm:pt>
    <dgm:pt modelId="{11C5859A-1C20-4088-A85E-3B01FE568C68}" type="pres">
      <dgm:prSet presAssocID="{226A6DAA-C44E-40C9-BB31-FA8E4924D83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D7233B-9987-48B6-8575-2B9A5CF40E00}" type="pres">
      <dgm:prSet presAssocID="{226A6DAA-C44E-40C9-BB31-FA8E4924D833}" presName="matrix" presStyleCnt="0"/>
      <dgm:spPr/>
    </dgm:pt>
    <dgm:pt modelId="{C179AF18-EDD4-4028-96C8-23A6DC762FE0}" type="pres">
      <dgm:prSet presAssocID="{226A6DAA-C44E-40C9-BB31-FA8E4924D833}" presName="tile1" presStyleLbl="node1" presStyleIdx="0" presStyleCnt="4"/>
      <dgm:spPr/>
    </dgm:pt>
    <dgm:pt modelId="{31685C66-F273-410A-AF74-E5B201D3CBA5}" type="pres">
      <dgm:prSet presAssocID="{226A6DAA-C44E-40C9-BB31-FA8E4924D83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96740D-8B0A-4A1A-8D5F-82620406CF91}" type="pres">
      <dgm:prSet presAssocID="{226A6DAA-C44E-40C9-BB31-FA8E4924D833}" presName="tile2" presStyleLbl="node1" presStyleIdx="1" presStyleCnt="4"/>
      <dgm:spPr/>
    </dgm:pt>
    <dgm:pt modelId="{E7F2E346-55A7-4432-A985-746670DB8057}" type="pres">
      <dgm:prSet presAssocID="{226A6DAA-C44E-40C9-BB31-FA8E4924D83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4D2D2BF-6196-49A6-B69E-60A320D0DC26}" type="pres">
      <dgm:prSet presAssocID="{226A6DAA-C44E-40C9-BB31-FA8E4924D833}" presName="tile3" presStyleLbl="node1" presStyleIdx="2" presStyleCnt="4"/>
      <dgm:spPr/>
    </dgm:pt>
    <dgm:pt modelId="{D0B99D99-697D-44AF-81F1-7271B550C33B}" type="pres">
      <dgm:prSet presAssocID="{226A6DAA-C44E-40C9-BB31-FA8E4924D83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6A9179-4829-4C8A-B95F-CA710A021CFB}" type="pres">
      <dgm:prSet presAssocID="{226A6DAA-C44E-40C9-BB31-FA8E4924D833}" presName="tile4" presStyleLbl="node1" presStyleIdx="3" presStyleCnt="4"/>
      <dgm:spPr/>
    </dgm:pt>
    <dgm:pt modelId="{641CB9A9-1B37-43FE-B88C-D2A72E0D413A}" type="pres">
      <dgm:prSet presAssocID="{226A6DAA-C44E-40C9-BB31-FA8E4924D83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B275E22-BE31-4B14-B4F0-5EC2518F50F8}" type="pres">
      <dgm:prSet presAssocID="{226A6DAA-C44E-40C9-BB31-FA8E4924D833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C61ED01-065F-4B4E-8C4D-3FE6174F07AF}" type="presOf" srcId="{019BD315-214B-4ED1-AEC9-744D413EB35F}" destId="{EB275E22-BE31-4B14-B4F0-5EC2518F50F8}" srcOrd="0" destOrd="0" presId="urn:microsoft.com/office/officeart/2005/8/layout/matrix1"/>
    <dgm:cxn modelId="{B0052015-0A6D-4216-BB76-8FE960951C13}" type="presOf" srcId="{2D82795C-AD07-4028-8A99-C1463D1FEA1B}" destId="{486A9179-4829-4C8A-B95F-CA710A021CFB}" srcOrd="0" destOrd="0" presId="urn:microsoft.com/office/officeart/2005/8/layout/matrix1"/>
    <dgm:cxn modelId="{D4A5F236-EAB6-4703-B2B4-B4B5A6719F41}" type="presOf" srcId="{9EF3ABBE-76C5-4CED-ACB1-993BBAA73DD0}" destId="{E596740D-8B0A-4A1A-8D5F-82620406CF91}" srcOrd="0" destOrd="0" presId="urn:microsoft.com/office/officeart/2005/8/layout/matrix1"/>
    <dgm:cxn modelId="{5C246C5D-643E-4D6F-A53B-BB14DE3599AF}" srcId="{226A6DAA-C44E-40C9-BB31-FA8E4924D833}" destId="{019BD315-214B-4ED1-AEC9-744D413EB35F}" srcOrd="0" destOrd="0" parTransId="{9DCE56C3-037A-4CB3-B6C6-E4BE5870A6F6}" sibTransId="{F9693EFA-3535-40D7-A014-81CEA1808543}"/>
    <dgm:cxn modelId="{4C318541-4533-4316-A713-51D36D0CD166}" type="presOf" srcId="{9EF3ABBE-76C5-4CED-ACB1-993BBAA73DD0}" destId="{E7F2E346-55A7-4432-A985-746670DB8057}" srcOrd="1" destOrd="0" presId="urn:microsoft.com/office/officeart/2005/8/layout/matrix1"/>
    <dgm:cxn modelId="{6E26C544-7E0B-49CE-978C-6473567B4E56}" type="presOf" srcId="{99FDA4FA-08E3-4C96-B89F-4485A74C0E2B}" destId="{D0B99D99-697D-44AF-81F1-7271B550C33B}" srcOrd="1" destOrd="0" presId="urn:microsoft.com/office/officeart/2005/8/layout/matrix1"/>
    <dgm:cxn modelId="{4DA26B51-09A8-45E2-8892-3EDF1A14A9B2}" type="presOf" srcId="{7C563339-0D32-4A11-8EE1-3FF7885D45DC}" destId="{C179AF18-EDD4-4028-96C8-23A6DC762FE0}" srcOrd="0" destOrd="0" presId="urn:microsoft.com/office/officeart/2005/8/layout/matrix1"/>
    <dgm:cxn modelId="{BDCB0E72-39A5-4528-B3E8-60FE7D70F003}" type="presOf" srcId="{99FDA4FA-08E3-4C96-B89F-4485A74C0E2B}" destId="{B4D2D2BF-6196-49A6-B69E-60A320D0DC26}" srcOrd="0" destOrd="0" presId="urn:microsoft.com/office/officeart/2005/8/layout/matrix1"/>
    <dgm:cxn modelId="{45290D96-4967-416D-8726-E9BEB2243731}" type="presOf" srcId="{7C563339-0D32-4A11-8EE1-3FF7885D45DC}" destId="{31685C66-F273-410A-AF74-E5B201D3CBA5}" srcOrd="1" destOrd="0" presId="urn:microsoft.com/office/officeart/2005/8/layout/matrix1"/>
    <dgm:cxn modelId="{ABD01AA6-55AD-4661-8465-5125CF919F0C}" type="presOf" srcId="{2D82795C-AD07-4028-8A99-C1463D1FEA1B}" destId="{641CB9A9-1B37-43FE-B88C-D2A72E0D413A}" srcOrd="1" destOrd="0" presId="urn:microsoft.com/office/officeart/2005/8/layout/matrix1"/>
    <dgm:cxn modelId="{33FB34AC-BCF2-4C96-A5CD-B44BD97F3E04}" type="presOf" srcId="{226A6DAA-C44E-40C9-BB31-FA8E4924D833}" destId="{11C5859A-1C20-4088-A85E-3B01FE568C68}" srcOrd="0" destOrd="0" presId="urn:microsoft.com/office/officeart/2005/8/layout/matrix1"/>
    <dgm:cxn modelId="{5DA90BB2-0578-48E8-A886-93008981EC14}" srcId="{019BD315-214B-4ED1-AEC9-744D413EB35F}" destId="{7C563339-0D32-4A11-8EE1-3FF7885D45DC}" srcOrd="0" destOrd="0" parTransId="{E1140294-2135-4061-A8AD-ADE325D8FE95}" sibTransId="{8C45D07D-1EC3-45D7-8A03-375732B21D05}"/>
    <dgm:cxn modelId="{631C9BC3-6E95-4584-9822-16A2255858A5}" srcId="{019BD315-214B-4ED1-AEC9-744D413EB35F}" destId="{2D82795C-AD07-4028-8A99-C1463D1FEA1B}" srcOrd="3" destOrd="0" parTransId="{1B96AEAD-408E-429B-9E7A-6F8DCF7330F9}" sibTransId="{CA75FD51-D568-4597-9541-DD322086272F}"/>
    <dgm:cxn modelId="{857D82CF-F21D-4A3C-871D-7DE87539DFAC}" srcId="{019BD315-214B-4ED1-AEC9-744D413EB35F}" destId="{99FDA4FA-08E3-4C96-B89F-4485A74C0E2B}" srcOrd="2" destOrd="0" parTransId="{B324E4C0-B26E-4F3B-9F08-EC00E84C3146}" sibTransId="{A7F12032-5305-4579-B77D-1EC003FC5066}"/>
    <dgm:cxn modelId="{F87BCFD7-C592-42B6-9B8E-B31BD110D5E2}" srcId="{019BD315-214B-4ED1-AEC9-744D413EB35F}" destId="{9EF3ABBE-76C5-4CED-ACB1-993BBAA73DD0}" srcOrd="1" destOrd="0" parTransId="{C7508D9D-C854-4709-8EA1-BEE9BDBAA585}" sibTransId="{D7F4996B-5AA2-476A-AEC0-8F6A6FEC6B14}"/>
    <dgm:cxn modelId="{24F21222-C288-4987-8B46-88F5A7CB7AAC}" type="presParOf" srcId="{11C5859A-1C20-4088-A85E-3B01FE568C68}" destId="{B4D7233B-9987-48B6-8575-2B9A5CF40E00}" srcOrd="0" destOrd="0" presId="urn:microsoft.com/office/officeart/2005/8/layout/matrix1"/>
    <dgm:cxn modelId="{7D954F93-B8E8-4681-961D-7742A5AF4ABD}" type="presParOf" srcId="{B4D7233B-9987-48B6-8575-2B9A5CF40E00}" destId="{C179AF18-EDD4-4028-96C8-23A6DC762FE0}" srcOrd="0" destOrd="0" presId="urn:microsoft.com/office/officeart/2005/8/layout/matrix1"/>
    <dgm:cxn modelId="{8D3A15B1-684E-419E-9BC9-47A47A22F88A}" type="presParOf" srcId="{B4D7233B-9987-48B6-8575-2B9A5CF40E00}" destId="{31685C66-F273-410A-AF74-E5B201D3CBA5}" srcOrd="1" destOrd="0" presId="urn:microsoft.com/office/officeart/2005/8/layout/matrix1"/>
    <dgm:cxn modelId="{C8AC3146-310F-44E5-92A0-84292C7D471C}" type="presParOf" srcId="{B4D7233B-9987-48B6-8575-2B9A5CF40E00}" destId="{E596740D-8B0A-4A1A-8D5F-82620406CF91}" srcOrd="2" destOrd="0" presId="urn:microsoft.com/office/officeart/2005/8/layout/matrix1"/>
    <dgm:cxn modelId="{31F4CE6B-F698-4224-BDE9-7E2026192903}" type="presParOf" srcId="{B4D7233B-9987-48B6-8575-2B9A5CF40E00}" destId="{E7F2E346-55A7-4432-A985-746670DB8057}" srcOrd="3" destOrd="0" presId="urn:microsoft.com/office/officeart/2005/8/layout/matrix1"/>
    <dgm:cxn modelId="{BAFBD758-8BB0-4B3D-BE3A-DF3F0D3BAB42}" type="presParOf" srcId="{B4D7233B-9987-48B6-8575-2B9A5CF40E00}" destId="{B4D2D2BF-6196-49A6-B69E-60A320D0DC26}" srcOrd="4" destOrd="0" presId="urn:microsoft.com/office/officeart/2005/8/layout/matrix1"/>
    <dgm:cxn modelId="{C82F5B6F-3863-45E4-8A9A-3FDEC15A195C}" type="presParOf" srcId="{B4D7233B-9987-48B6-8575-2B9A5CF40E00}" destId="{D0B99D99-697D-44AF-81F1-7271B550C33B}" srcOrd="5" destOrd="0" presId="urn:microsoft.com/office/officeart/2005/8/layout/matrix1"/>
    <dgm:cxn modelId="{8025FBA8-280A-4175-A9EB-F983C9D097DE}" type="presParOf" srcId="{B4D7233B-9987-48B6-8575-2B9A5CF40E00}" destId="{486A9179-4829-4C8A-B95F-CA710A021CFB}" srcOrd="6" destOrd="0" presId="urn:microsoft.com/office/officeart/2005/8/layout/matrix1"/>
    <dgm:cxn modelId="{A0C6FEF2-B8C7-4090-8648-F58812B41611}" type="presParOf" srcId="{B4D7233B-9987-48B6-8575-2B9A5CF40E00}" destId="{641CB9A9-1B37-43FE-B88C-D2A72E0D413A}" srcOrd="7" destOrd="0" presId="urn:microsoft.com/office/officeart/2005/8/layout/matrix1"/>
    <dgm:cxn modelId="{DFBEBA95-A272-4248-B4DE-54D644EED33B}" type="presParOf" srcId="{11C5859A-1C20-4088-A85E-3B01FE568C68}" destId="{EB275E22-BE31-4B14-B4F0-5EC2518F50F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CF2A28E-0E23-4DE6-AC80-2884CDBA418D}">
      <dgm:prSet phldrT="[Text]" custT="1"/>
      <dgm:spPr/>
      <dgm:t>
        <a:bodyPr/>
        <a:lstStyle/>
        <a:p>
          <a:r>
            <a:rPr lang="en-US" sz="5400" b="1" dirty="0"/>
            <a:t>simple sentence</a:t>
          </a:r>
        </a:p>
      </dgm:t>
    </dgm:pt>
    <dgm:pt modelId="{F3D0D62C-A59B-4ABD-B8B3-BA199D97095D}" type="parTrans" cxnId="{36605CF8-324A-447C-AB9D-C3F439054C76}">
      <dgm:prSet/>
      <dgm:spPr/>
      <dgm:t>
        <a:bodyPr/>
        <a:lstStyle/>
        <a:p>
          <a:endParaRPr lang="en-US"/>
        </a:p>
      </dgm:t>
    </dgm:pt>
    <dgm:pt modelId="{838E44F3-4CD6-4E4E-A568-431AC5CAF461}" type="sibTrans" cxnId="{36605CF8-324A-447C-AB9D-C3F439054C76}">
      <dgm:prSet/>
      <dgm:spPr/>
      <dgm:t>
        <a:bodyPr/>
        <a:lstStyle/>
        <a:p>
          <a:endParaRPr lang="en-US"/>
        </a:p>
      </dgm:t>
    </dgm:pt>
    <dgm:pt modelId="{F9FB5B38-8CD3-4E6B-8231-5BE5BC4D49C1}">
      <dgm:prSet phldrT="[Text]" custT="1"/>
      <dgm:spPr/>
      <dgm:t>
        <a:bodyPr/>
        <a:lstStyle/>
        <a:p>
          <a:r>
            <a:rPr lang="en-US" sz="4000" b="1" dirty="0"/>
            <a:t>simple or compound subject</a:t>
          </a:r>
        </a:p>
      </dgm:t>
    </dgm:pt>
    <dgm:pt modelId="{395380C6-2DEB-4490-A9AD-E5BF0394C861}" type="parTrans" cxnId="{5353EEBD-07A6-482C-8B6E-2088BDE8F946}">
      <dgm:prSet/>
      <dgm:spPr/>
      <dgm:t>
        <a:bodyPr/>
        <a:lstStyle/>
        <a:p>
          <a:endParaRPr lang="en-US"/>
        </a:p>
      </dgm:t>
    </dgm:pt>
    <dgm:pt modelId="{1FAE9D80-A4A7-41A4-B416-4CB3D0DC8172}" type="sibTrans" cxnId="{5353EEBD-07A6-482C-8B6E-2088BDE8F946}">
      <dgm:prSet/>
      <dgm:spPr/>
      <dgm:t>
        <a:bodyPr/>
        <a:lstStyle/>
        <a:p>
          <a:endParaRPr lang="en-US"/>
        </a:p>
      </dgm:t>
    </dgm:pt>
    <dgm:pt modelId="{4440BDC9-170A-4BDB-804D-E5CB676890A7}">
      <dgm:prSet phldrT="[Text]" custT="1"/>
      <dgm:spPr/>
      <dgm:t>
        <a:bodyPr/>
        <a:lstStyle/>
        <a:p>
          <a:r>
            <a:rPr lang="en-US" sz="4000" b="1" dirty="0"/>
            <a:t>simple or compound predicate</a:t>
          </a:r>
        </a:p>
      </dgm:t>
    </dgm:pt>
    <dgm:pt modelId="{CEC7AFED-1153-44FB-818D-62DE801BCF59}" type="parTrans" cxnId="{11857E79-9941-4AA1-B2DA-C1EA39C4C23E}">
      <dgm:prSet/>
      <dgm:spPr/>
      <dgm:t>
        <a:bodyPr/>
        <a:lstStyle/>
        <a:p>
          <a:endParaRPr lang="en-US"/>
        </a:p>
      </dgm:t>
    </dgm:pt>
    <dgm:pt modelId="{6F2D59F7-23EF-4B21-81AB-7172FC6E83E9}" type="sibTrans" cxnId="{11857E79-9941-4AA1-B2DA-C1EA39C4C23E}">
      <dgm:prSet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5D5AA-1686-4AA3-8DFF-3031BF6A69C4}" type="pres">
      <dgm:prSet presAssocID="{7CF2A28E-0E23-4DE6-AC80-2884CDBA418D}" presName="hierRoot1" presStyleCnt="0">
        <dgm:presLayoutVars>
          <dgm:hierBranch val="init"/>
        </dgm:presLayoutVars>
      </dgm:prSet>
      <dgm:spPr/>
    </dgm:pt>
    <dgm:pt modelId="{29F5BB0D-2487-49F4-BEEB-02A69EE6BACC}" type="pres">
      <dgm:prSet presAssocID="{7CF2A28E-0E23-4DE6-AC80-2884CDBA418D}" presName="rootComposite1" presStyleCnt="0"/>
      <dgm:spPr/>
    </dgm:pt>
    <dgm:pt modelId="{DD30BA78-ECFB-4A48-AD77-E33E7519D05C}" type="pres">
      <dgm:prSet presAssocID="{7CF2A28E-0E23-4DE6-AC80-2884CDBA418D}" presName="rootText1" presStyleLbl="node0" presStyleIdx="0" presStyleCnt="1">
        <dgm:presLayoutVars>
          <dgm:chPref val="3"/>
        </dgm:presLayoutVars>
      </dgm:prSet>
      <dgm:spPr/>
    </dgm:pt>
    <dgm:pt modelId="{2A8DB988-1718-491E-9C40-539F0E26C235}" type="pres">
      <dgm:prSet presAssocID="{7CF2A28E-0E23-4DE6-AC80-2884CDBA418D}" presName="rootConnector1" presStyleLbl="node1" presStyleIdx="0" presStyleCnt="0"/>
      <dgm:spPr/>
    </dgm:pt>
    <dgm:pt modelId="{EB28A5E8-702E-4981-A4F1-868DF40895F7}" type="pres">
      <dgm:prSet presAssocID="{7CF2A28E-0E23-4DE6-AC80-2884CDBA418D}" presName="hierChild2" presStyleCnt="0"/>
      <dgm:spPr/>
    </dgm:pt>
    <dgm:pt modelId="{8E69C8C2-0549-409F-92C2-DA9036AF8642}" type="pres">
      <dgm:prSet presAssocID="{395380C6-2DEB-4490-A9AD-E5BF0394C861}" presName="Name37" presStyleLbl="parChTrans1D2" presStyleIdx="0" presStyleCnt="2"/>
      <dgm:spPr/>
    </dgm:pt>
    <dgm:pt modelId="{182F1ADC-BFE4-4CAA-8043-585892E12303}" type="pres">
      <dgm:prSet presAssocID="{F9FB5B38-8CD3-4E6B-8231-5BE5BC4D49C1}" presName="hierRoot2" presStyleCnt="0">
        <dgm:presLayoutVars>
          <dgm:hierBranch val="init"/>
        </dgm:presLayoutVars>
      </dgm:prSet>
      <dgm:spPr/>
    </dgm:pt>
    <dgm:pt modelId="{CC568C9A-BBA9-42A5-83F2-61AAD97CAD5B}" type="pres">
      <dgm:prSet presAssocID="{F9FB5B38-8CD3-4E6B-8231-5BE5BC4D49C1}" presName="rootComposite" presStyleCnt="0"/>
      <dgm:spPr/>
    </dgm:pt>
    <dgm:pt modelId="{22CDA9CB-744F-425D-B1C4-CE522CE8F1F0}" type="pres">
      <dgm:prSet presAssocID="{F9FB5B38-8CD3-4E6B-8231-5BE5BC4D49C1}" presName="rootText" presStyleLbl="node2" presStyleIdx="0" presStyleCnt="2">
        <dgm:presLayoutVars>
          <dgm:chPref val="3"/>
        </dgm:presLayoutVars>
      </dgm:prSet>
      <dgm:spPr/>
    </dgm:pt>
    <dgm:pt modelId="{9061977E-A279-4BA6-B1A6-B5072CB77BF0}" type="pres">
      <dgm:prSet presAssocID="{F9FB5B38-8CD3-4E6B-8231-5BE5BC4D49C1}" presName="rootConnector" presStyleLbl="node2" presStyleIdx="0" presStyleCnt="2"/>
      <dgm:spPr/>
    </dgm:pt>
    <dgm:pt modelId="{FDCAF5D7-D633-4DC8-9A86-12200BFE1E14}" type="pres">
      <dgm:prSet presAssocID="{F9FB5B38-8CD3-4E6B-8231-5BE5BC4D49C1}" presName="hierChild4" presStyleCnt="0"/>
      <dgm:spPr/>
    </dgm:pt>
    <dgm:pt modelId="{29175E84-A041-4983-9940-BD16DE201337}" type="pres">
      <dgm:prSet presAssocID="{F9FB5B38-8CD3-4E6B-8231-5BE5BC4D49C1}" presName="hierChild5" presStyleCnt="0"/>
      <dgm:spPr/>
    </dgm:pt>
    <dgm:pt modelId="{78C09D1B-E65E-4042-98AE-4786414787DB}" type="pres">
      <dgm:prSet presAssocID="{CEC7AFED-1153-44FB-818D-62DE801BCF59}" presName="Name37" presStyleLbl="parChTrans1D2" presStyleIdx="1" presStyleCnt="2"/>
      <dgm:spPr/>
    </dgm:pt>
    <dgm:pt modelId="{00F702B1-3878-4DC4-805D-D1D8DF0057E8}" type="pres">
      <dgm:prSet presAssocID="{4440BDC9-170A-4BDB-804D-E5CB676890A7}" presName="hierRoot2" presStyleCnt="0">
        <dgm:presLayoutVars>
          <dgm:hierBranch val="init"/>
        </dgm:presLayoutVars>
      </dgm:prSet>
      <dgm:spPr/>
    </dgm:pt>
    <dgm:pt modelId="{B578C763-9050-4FB6-8E67-6766C97B8BDC}" type="pres">
      <dgm:prSet presAssocID="{4440BDC9-170A-4BDB-804D-E5CB676890A7}" presName="rootComposite" presStyleCnt="0"/>
      <dgm:spPr/>
    </dgm:pt>
    <dgm:pt modelId="{3F0CBB4C-7535-4B22-B351-F6E223484342}" type="pres">
      <dgm:prSet presAssocID="{4440BDC9-170A-4BDB-804D-E5CB676890A7}" presName="rootText" presStyleLbl="node2" presStyleIdx="1" presStyleCnt="2">
        <dgm:presLayoutVars>
          <dgm:chPref val="3"/>
        </dgm:presLayoutVars>
      </dgm:prSet>
      <dgm:spPr/>
    </dgm:pt>
    <dgm:pt modelId="{62E62679-084C-401F-9F7A-524EBA87BDAC}" type="pres">
      <dgm:prSet presAssocID="{4440BDC9-170A-4BDB-804D-E5CB676890A7}" presName="rootConnector" presStyleLbl="node2" presStyleIdx="1" presStyleCnt="2"/>
      <dgm:spPr/>
    </dgm:pt>
    <dgm:pt modelId="{D924A19A-0EFB-4BE1-AF9A-9D9B32A0BF51}" type="pres">
      <dgm:prSet presAssocID="{4440BDC9-170A-4BDB-804D-E5CB676890A7}" presName="hierChild4" presStyleCnt="0"/>
      <dgm:spPr/>
    </dgm:pt>
    <dgm:pt modelId="{9F23BDF3-4A0E-4AB2-B00F-72E6F2EBF72C}" type="pres">
      <dgm:prSet presAssocID="{4440BDC9-170A-4BDB-804D-E5CB676890A7}" presName="hierChild5" presStyleCnt="0"/>
      <dgm:spPr/>
    </dgm:pt>
    <dgm:pt modelId="{8711C2D6-D66F-42C7-BC91-A5098FE6C5CF}" type="pres">
      <dgm:prSet presAssocID="{7CF2A28E-0E23-4DE6-AC80-2884CDBA418D}" presName="hierChild3" presStyleCnt="0"/>
      <dgm:spPr/>
    </dgm:pt>
  </dgm:ptLst>
  <dgm:cxnLst>
    <dgm:cxn modelId="{F25F2E18-B132-4E3E-887D-4E67AF8CE146}" type="presOf" srcId="{4440BDC9-170A-4BDB-804D-E5CB676890A7}" destId="{62E62679-084C-401F-9F7A-524EBA87BDAC}" srcOrd="1" destOrd="0" presId="urn:microsoft.com/office/officeart/2005/8/layout/orgChart1"/>
    <dgm:cxn modelId="{39B0FE1E-3A09-4077-AF4F-55892867B7B6}" type="presOf" srcId="{4440BDC9-170A-4BDB-804D-E5CB676890A7}" destId="{3F0CBB4C-7535-4B22-B351-F6E223484342}" srcOrd="0" destOrd="0" presId="urn:microsoft.com/office/officeart/2005/8/layout/orgChart1"/>
    <dgm:cxn modelId="{0FE0485F-D1E9-4C49-8532-10CEC57D85D5}" type="presOf" srcId="{F9FB5B38-8CD3-4E6B-8231-5BE5BC4D49C1}" destId="{9061977E-A279-4BA6-B1A6-B5072CB77BF0}" srcOrd="1" destOrd="0" presId="urn:microsoft.com/office/officeart/2005/8/layout/orgChart1"/>
    <dgm:cxn modelId="{D7394863-4EB3-4B6D-881A-C22C2B7536EA}" type="presOf" srcId="{F9FB5B38-8CD3-4E6B-8231-5BE5BC4D49C1}" destId="{22CDA9CB-744F-425D-B1C4-CE522CE8F1F0}" srcOrd="0" destOrd="0" presId="urn:microsoft.com/office/officeart/2005/8/layout/orgChart1"/>
    <dgm:cxn modelId="{11857E79-9941-4AA1-B2DA-C1EA39C4C23E}" srcId="{7CF2A28E-0E23-4DE6-AC80-2884CDBA418D}" destId="{4440BDC9-170A-4BDB-804D-E5CB676890A7}" srcOrd="1" destOrd="0" parTransId="{CEC7AFED-1153-44FB-818D-62DE801BCF59}" sibTransId="{6F2D59F7-23EF-4B21-81AB-7172FC6E83E9}"/>
    <dgm:cxn modelId="{56909681-574F-4910-BD4D-BB531370FFB1}" type="presOf" srcId="{7CF2A28E-0E23-4DE6-AC80-2884CDBA418D}" destId="{DD30BA78-ECFB-4A48-AD77-E33E7519D05C}" srcOrd="0" destOrd="0" presId="urn:microsoft.com/office/officeart/2005/8/layout/orgChart1"/>
    <dgm:cxn modelId="{BFD584B2-3671-4B16-A48D-B94750D2768D}" type="presOf" srcId="{CEC7AFED-1153-44FB-818D-62DE801BCF59}" destId="{78C09D1B-E65E-4042-98AE-4786414787DB}" srcOrd="0" destOrd="0" presId="urn:microsoft.com/office/officeart/2005/8/layout/orgChart1"/>
    <dgm:cxn modelId="{5353EEBD-07A6-482C-8B6E-2088BDE8F946}" srcId="{7CF2A28E-0E23-4DE6-AC80-2884CDBA418D}" destId="{F9FB5B38-8CD3-4E6B-8231-5BE5BC4D49C1}" srcOrd="0" destOrd="0" parTransId="{395380C6-2DEB-4490-A9AD-E5BF0394C861}" sibTransId="{1FAE9D80-A4A7-41A4-B416-4CB3D0DC8172}"/>
    <dgm:cxn modelId="{B1542AD7-77AE-4F52-8518-4332F93A816F}" type="presOf" srcId="{7CF2A28E-0E23-4DE6-AC80-2884CDBA418D}" destId="{2A8DB988-1718-491E-9C40-539F0E26C235}" srcOrd="1" destOrd="0" presId="urn:microsoft.com/office/officeart/2005/8/layout/orgChart1"/>
    <dgm:cxn modelId="{ABA923E2-AD8B-49F9-BED2-A60057DE4E17}" type="presOf" srcId="{395380C6-2DEB-4490-A9AD-E5BF0394C861}" destId="{8E69C8C2-0549-409F-92C2-DA9036AF8642}" srcOrd="0" destOrd="0" presId="urn:microsoft.com/office/officeart/2005/8/layout/orgChart1"/>
    <dgm:cxn modelId="{8A7238F5-6635-4FEF-862B-E1EC810D42F1}" type="presOf" srcId="{E4BF2C4B-9AD4-4F47-B387-1AC45BDACC35}" destId="{158ABA21-498F-457F-B20A-71B9319B5574}" srcOrd="0" destOrd="0" presId="urn:microsoft.com/office/officeart/2005/8/layout/orgChart1"/>
    <dgm:cxn modelId="{36605CF8-324A-447C-AB9D-C3F439054C76}" srcId="{E4BF2C4B-9AD4-4F47-B387-1AC45BDACC35}" destId="{7CF2A28E-0E23-4DE6-AC80-2884CDBA418D}" srcOrd="0" destOrd="0" parTransId="{F3D0D62C-A59B-4ABD-B8B3-BA199D97095D}" sibTransId="{838E44F3-4CD6-4E4E-A568-431AC5CAF461}"/>
    <dgm:cxn modelId="{0BFD58F5-52CB-49EF-B6AF-F949FE3DF667}" type="presParOf" srcId="{158ABA21-498F-457F-B20A-71B9319B5574}" destId="{B105D5AA-1686-4AA3-8DFF-3031BF6A69C4}" srcOrd="0" destOrd="0" presId="urn:microsoft.com/office/officeart/2005/8/layout/orgChart1"/>
    <dgm:cxn modelId="{0628F9FD-2212-449C-9FD1-7045715472EE}" type="presParOf" srcId="{B105D5AA-1686-4AA3-8DFF-3031BF6A69C4}" destId="{29F5BB0D-2487-49F4-BEEB-02A69EE6BACC}" srcOrd="0" destOrd="0" presId="urn:microsoft.com/office/officeart/2005/8/layout/orgChart1"/>
    <dgm:cxn modelId="{F2257487-FB32-4085-9AEE-3597D1A3D9A6}" type="presParOf" srcId="{29F5BB0D-2487-49F4-BEEB-02A69EE6BACC}" destId="{DD30BA78-ECFB-4A48-AD77-E33E7519D05C}" srcOrd="0" destOrd="0" presId="urn:microsoft.com/office/officeart/2005/8/layout/orgChart1"/>
    <dgm:cxn modelId="{D2CBBFA5-9127-4A7A-891A-701A39022D7E}" type="presParOf" srcId="{29F5BB0D-2487-49F4-BEEB-02A69EE6BACC}" destId="{2A8DB988-1718-491E-9C40-539F0E26C235}" srcOrd="1" destOrd="0" presId="urn:microsoft.com/office/officeart/2005/8/layout/orgChart1"/>
    <dgm:cxn modelId="{7F52E6A3-7DB4-4896-8EEA-604D9DB6F77C}" type="presParOf" srcId="{B105D5AA-1686-4AA3-8DFF-3031BF6A69C4}" destId="{EB28A5E8-702E-4981-A4F1-868DF40895F7}" srcOrd="1" destOrd="0" presId="urn:microsoft.com/office/officeart/2005/8/layout/orgChart1"/>
    <dgm:cxn modelId="{E165E698-FE8F-4240-8352-D154821B44DB}" type="presParOf" srcId="{EB28A5E8-702E-4981-A4F1-868DF40895F7}" destId="{8E69C8C2-0549-409F-92C2-DA9036AF8642}" srcOrd="0" destOrd="0" presId="urn:microsoft.com/office/officeart/2005/8/layout/orgChart1"/>
    <dgm:cxn modelId="{4B9F3E5F-F7A1-4786-A4B2-D5DE2D355838}" type="presParOf" srcId="{EB28A5E8-702E-4981-A4F1-868DF40895F7}" destId="{182F1ADC-BFE4-4CAA-8043-585892E12303}" srcOrd="1" destOrd="0" presId="urn:microsoft.com/office/officeart/2005/8/layout/orgChart1"/>
    <dgm:cxn modelId="{5CD589A7-5940-4044-874D-46211A7C1B53}" type="presParOf" srcId="{182F1ADC-BFE4-4CAA-8043-585892E12303}" destId="{CC568C9A-BBA9-42A5-83F2-61AAD97CAD5B}" srcOrd="0" destOrd="0" presId="urn:microsoft.com/office/officeart/2005/8/layout/orgChart1"/>
    <dgm:cxn modelId="{9A967CA2-6F19-4637-A0C2-C748BA3C7E92}" type="presParOf" srcId="{CC568C9A-BBA9-42A5-83F2-61AAD97CAD5B}" destId="{22CDA9CB-744F-425D-B1C4-CE522CE8F1F0}" srcOrd="0" destOrd="0" presId="urn:microsoft.com/office/officeart/2005/8/layout/orgChart1"/>
    <dgm:cxn modelId="{CD31AE3E-9BB1-4913-B335-87B2040F5318}" type="presParOf" srcId="{CC568C9A-BBA9-42A5-83F2-61AAD97CAD5B}" destId="{9061977E-A279-4BA6-B1A6-B5072CB77BF0}" srcOrd="1" destOrd="0" presId="urn:microsoft.com/office/officeart/2005/8/layout/orgChart1"/>
    <dgm:cxn modelId="{02E6641F-CEDA-4F59-A1E9-8CFF51CF9BCF}" type="presParOf" srcId="{182F1ADC-BFE4-4CAA-8043-585892E12303}" destId="{FDCAF5D7-D633-4DC8-9A86-12200BFE1E14}" srcOrd="1" destOrd="0" presId="urn:microsoft.com/office/officeart/2005/8/layout/orgChart1"/>
    <dgm:cxn modelId="{9BFF28DD-2C5C-464C-926B-ECF9DD5A74D1}" type="presParOf" srcId="{182F1ADC-BFE4-4CAA-8043-585892E12303}" destId="{29175E84-A041-4983-9940-BD16DE201337}" srcOrd="2" destOrd="0" presId="urn:microsoft.com/office/officeart/2005/8/layout/orgChart1"/>
    <dgm:cxn modelId="{DA7E6FAB-B759-4F22-8133-FB30E504CDA7}" type="presParOf" srcId="{EB28A5E8-702E-4981-A4F1-868DF40895F7}" destId="{78C09D1B-E65E-4042-98AE-4786414787DB}" srcOrd="2" destOrd="0" presId="urn:microsoft.com/office/officeart/2005/8/layout/orgChart1"/>
    <dgm:cxn modelId="{E929C24E-2D3F-4C35-BDF3-6441BF705566}" type="presParOf" srcId="{EB28A5E8-702E-4981-A4F1-868DF40895F7}" destId="{00F702B1-3878-4DC4-805D-D1D8DF0057E8}" srcOrd="3" destOrd="0" presId="urn:microsoft.com/office/officeart/2005/8/layout/orgChart1"/>
    <dgm:cxn modelId="{9E3C9A84-5568-41D1-A843-C0925F3F35B4}" type="presParOf" srcId="{00F702B1-3878-4DC4-805D-D1D8DF0057E8}" destId="{B578C763-9050-4FB6-8E67-6766C97B8BDC}" srcOrd="0" destOrd="0" presId="urn:microsoft.com/office/officeart/2005/8/layout/orgChart1"/>
    <dgm:cxn modelId="{64258F35-8983-4C54-91CF-C50F9A735CB3}" type="presParOf" srcId="{B578C763-9050-4FB6-8E67-6766C97B8BDC}" destId="{3F0CBB4C-7535-4B22-B351-F6E223484342}" srcOrd="0" destOrd="0" presId="urn:microsoft.com/office/officeart/2005/8/layout/orgChart1"/>
    <dgm:cxn modelId="{A890E2B1-12F4-40E4-A26E-F3F538367EEB}" type="presParOf" srcId="{B578C763-9050-4FB6-8E67-6766C97B8BDC}" destId="{62E62679-084C-401F-9F7A-524EBA87BDAC}" srcOrd="1" destOrd="0" presId="urn:microsoft.com/office/officeart/2005/8/layout/orgChart1"/>
    <dgm:cxn modelId="{1CD07673-0BEF-4D8D-948D-B9E02DA4BAD8}" type="presParOf" srcId="{00F702B1-3878-4DC4-805D-D1D8DF0057E8}" destId="{D924A19A-0EFB-4BE1-AF9A-9D9B32A0BF51}" srcOrd="1" destOrd="0" presId="urn:microsoft.com/office/officeart/2005/8/layout/orgChart1"/>
    <dgm:cxn modelId="{BC048CB4-CFFC-4F00-A2B5-9FEF00E4C335}" type="presParOf" srcId="{00F702B1-3878-4DC4-805D-D1D8DF0057E8}" destId="{9F23BDF3-4A0E-4AB2-B00F-72E6F2EBF72C}" srcOrd="2" destOrd="0" presId="urn:microsoft.com/office/officeart/2005/8/layout/orgChart1"/>
    <dgm:cxn modelId="{78659237-A6D2-4A53-8B3F-D845BA2BFFE1}" type="presParOf" srcId="{B105D5AA-1686-4AA3-8DFF-3031BF6A69C4}" destId="{8711C2D6-D66F-42C7-BC91-A5098FE6C5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09D1B-E65E-4042-98AE-4786414787DB}">
      <dsp:nvSpPr>
        <dsp:cNvPr id="0" name=""/>
        <dsp:cNvSpPr/>
      </dsp:nvSpPr>
      <dsp:spPr>
        <a:xfrm>
          <a:off x="463439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160"/>
              </a:lnTo>
              <a:lnTo>
                <a:pt x="2536160" y="440160"/>
              </a:lnTo>
              <a:lnTo>
                <a:pt x="253616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9C8C2-0549-409F-92C2-DA9036AF8642}">
      <dsp:nvSpPr>
        <dsp:cNvPr id="0" name=""/>
        <dsp:cNvSpPr/>
      </dsp:nvSpPr>
      <dsp:spPr>
        <a:xfrm>
          <a:off x="209823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2536160" y="0"/>
              </a:moveTo>
              <a:lnTo>
                <a:pt x="2536160" y="440160"/>
              </a:lnTo>
              <a:lnTo>
                <a:pt x="0" y="440160"/>
              </a:lnTo>
              <a:lnTo>
                <a:pt x="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0BA78-ECFB-4A48-AD77-E33E7519D05C}">
      <dsp:nvSpPr>
        <dsp:cNvPr id="0" name=""/>
        <dsp:cNvSpPr/>
      </dsp:nvSpPr>
      <dsp:spPr>
        <a:xfrm>
          <a:off x="2538395" y="553437"/>
          <a:ext cx="4192000" cy="2096000"/>
        </a:xfrm>
        <a:prstGeom prst="rect">
          <a:avLst/>
        </a:prstGeom>
        <a:solidFill>
          <a:srgbClr val="0C596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SENTENCE</a:t>
          </a:r>
        </a:p>
      </dsp:txBody>
      <dsp:txXfrm>
        <a:off x="2538395" y="553437"/>
        <a:ext cx="4192000" cy="2096000"/>
      </dsp:txXfrm>
    </dsp:sp>
    <dsp:sp modelId="{22CDA9CB-744F-425D-B1C4-CE522CE8F1F0}">
      <dsp:nvSpPr>
        <dsp:cNvPr id="0" name=""/>
        <dsp:cNvSpPr/>
      </dsp:nvSpPr>
      <dsp:spPr>
        <a:xfrm>
          <a:off x="2234" y="3529757"/>
          <a:ext cx="4192000" cy="209600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subject</a:t>
          </a:r>
        </a:p>
      </dsp:txBody>
      <dsp:txXfrm>
        <a:off x="2234" y="3529757"/>
        <a:ext cx="4192000" cy="2096000"/>
      </dsp:txXfrm>
    </dsp:sp>
    <dsp:sp modelId="{3F0CBB4C-7535-4B22-B351-F6E223484342}">
      <dsp:nvSpPr>
        <dsp:cNvPr id="0" name=""/>
        <dsp:cNvSpPr/>
      </dsp:nvSpPr>
      <dsp:spPr>
        <a:xfrm>
          <a:off x="5074555" y="3529757"/>
          <a:ext cx="4192000" cy="209600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predicate</a:t>
          </a:r>
        </a:p>
      </dsp:txBody>
      <dsp:txXfrm>
        <a:off x="5074555" y="3529757"/>
        <a:ext cx="4192000" cy="209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09D1B-E65E-4042-98AE-4786414787DB}">
      <dsp:nvSpPr>
        <dsp:cNvPr id="0" name=""/>
        <dsp:cNvSpPr/>
      </dsp:nvSpPr>
      <dsp:spPr>
        <a:xfrm>
          <a:off x="463439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160"/>
              </a:lnTo>
              <a:lnTo>
                <a:pt x="2536160" y="440160"/>
              </a:lnTo>
              <a:lnTo>
                <a:pt x="253616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9C8C2-0549-409F-92C2-DA9036AF8642}">
      <dsp:nvSpPr>
        <dsp:cNvPr id="0" name=""/>
        <dsp:cNvSpPr/>
      </dsp:nvSpPr>
      <dsp:spPr>
        <a:xfrm>
          <a:off x="209823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2536160" y="0"/>
              </a:moveTo>
              <a:lnTo>
                <a:pt x="2536160" y="440160"/>
              </a:lnTo>
              <a:lnTo>
                <a:pt x="0" y="440160"/>
              </a:lnTo>
              <a:lnTo>
                <a:pt x="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0BA78-ECFB-4A48-AD77-E33E7519D05C}">
      <dsp:nvSpPr>
        <dsp:cNvPr id="0" name=""/>
        <dsp:cNvSpPr/>
      </dsp:nvSpPr>
      <dsp:spPr>
        <a:xfrm>
          <a:off x="2538395" y="553437"/>
          <a:ext cx="4192000" cy="209600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SUBJECT</a:t>
          </a:r>
        </a:p>
      </dsp:txBody>
      <dsp:txXfrm>
        <a:off x="2538395" y="553437"/>
        <a:ext cx="4192000" cy="2096000"/>
      </dsp:txXfrm>
    </dsp:sp>
    <dsp:sp modelId="{22CDA9CB-744F-425D-B1C4-CE522CE8F1F0}">
      <dsp:nvSpPr>
        <dsp:cNvPr id="0" name=""/>
        <dsp:cNvSpPr/>
      </dsp:nvSpPr>
      <dsp:spPr>
        <a:xfrm>
          <a:off x="2234" y="3529757"/>
          <a:ext cx="4192000" cy="2096000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simple subject</a:t>
          </a:r>
        </a:p>
      </dsp:txBody>
      <dsp:txXfrm>
        <a:off x="2234" y="3529757"/>
        <a:ext cx="4192000" cy="2096000"/>
      </dsp:txXfrm>
    </dsp:sp>
    <dsp:sp modelId="{3F0CBB4C-7535-4B22-B351-F6E223484342}">
      <dsp:nvSpPr>
        <dsp:cNvPr id="0" name=""/>
        <dsp:cNvSpPr/>
      </dsp:nvSpPr>
      <dsp:spPr>
        <a:xfrm>
          <a:off x="5074555" y="3529757"/>
          <a:ext cx="4192000" cy="2096000"/>
        </a:xfrm>
        <a:prstGeom prst="roundRect">
          <a:avLst/>
        </a:prstGeom>
        <a:solidFill>
          <a:srgbClr val="1DA9BF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subject modifier</a:t>
          </a:r>
        </a:p>
      </dsp:txBody>
      <dsp:txXfrm>
        <a:off x="5176873" y="3632075"/>
        <a:ext cx="3987364" cy="1891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647B2-AC99-4A7D-8652-5A0EC3EFDF38}">
      <dsp:nvSpPr>
        <dsp:cNvPr id="0" name=""/>
        <dsp:cNvSpPr/>
      </dsp:nvSpPr>
      <dsp:spPr>
        <a:xfrm>
          <a:off x="5886567" y="3418493"/>
          <a:ext cx="4164789" cy="722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407"/>
              </a:lnTo>
              <a:lnTo>
                <a:pt x="4164789" y="361407"/>
              </a:lnTo>
              <a:lnTo>
                <a:pt x="4164789" y="72281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09D1B-E65E-4042-98AE-4786414787DB}">
      <dsp:nvSpPr>
        <dsp:cNvPr id="0" name=""/>
        <dsp:cNvSpPr/>
      </dsp:nvSpPr>
      <dsp:spPr>
        <a:xfrm>
          <a:off x="5840846" y="3418493"/>
          <a:ext cx="91440" cy="722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281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9C8C2-0549-409F-92C2-DA9036AF8642}">
      <dsp:nvSpPr>
        <dsp:cNvPr id="0" name=""/>
        <dsp:cNvSpPr/>
      </dsp:nvSpPr>
      <dsp:spPr>
        <a:xfrm>
          <a:off x="1721777" y="3418493"/>
          <a:ext cx="4164789" cy="722814"/>
        </a:xfrm>
        <a:custGeom>
          <a:avLst/>
          <a:gdLst/>
          <a:ahLst/>
          <a:cxnLst/>
          <a:rect l="0" t="0" r="0" b="0"/>
          <a:pathLst>
            <a:path>
              <a:moveTo>
                <a:pt x="4164789" y="0"/>
              </a:moveTo>
              <a:lnTo>
                <a:pt x="4164789" y="361407"/>
              </a:lnTo>
              <a:lnTo>
                <a:pt x="0" y="361407"/>
              </a:lnTo>
              <a:lnTo>
                <a:pt x="0" y="72281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0BA78-ECFB-4A48-AD77-E33E7519D05C}">
      <dsp:nvSpPr>
        <dsp:cNvPr id="0" name=""/>
        <dsp:cNvSpPr/>
      </dsp:nvSpPr>
      <dsp:spPr>
        <a:xfrm>
          <a:off x="4165579" y="1697505"/>
          <a:ext cx="3441974" cy="172098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PREDICATE</a:t>
          </a:r>
        </a:p>
      </dsp:txBody>
      <dsp:txXfrm>
        <a:off x="4165579" y="1697505"/>
        <a:ext cx="3441974" cy="1720987"/>
      </dsp:txXfrm>
    </dsp:sp>
    <dsp:sp modelId="{22CDA9CB-744F-425D-B1C4-CE522CE8F1F0}">
      <dsp:nvSpPr>
        <dsp:cNvPr id="0" name=""/>
        <dsp:cNvSpPr/>
      </dsp:nvSpPr>
      <dsp:spPr>
        <a:xfrm>
          <a:off x="790" y="4141307"/>
          <a:ext cx="3441974" cy="1720987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simple predicate</a:t>
          </a:r>
        </a:p>
      </dsp:txBody>
      <dsp:txXfrm>
        <a:off x="790" y="4141307"/>
        <a:ext cx="3441974" cy="1720987"/>
      </dsp:txXfrm>
    </dsp:sp>
    <dsp:sp modelId="{3F0CBB4C-7535-4B22-B351-F6E223484342}">
      <dsp:nvSpPr>
        <dsp:cNvPr id="0" name=""/>
        <dsp:cNvSpPr/>
      </dsp:nvSpPr>
      <dsp:spPr>
        <a:xfrm>
          <a:off x="4165579" y="4141307"/>
          <a:ext cx="3441974" cy="1720987"/>
        </a:xfrm>
        <a:prstGeom prst="roundRect">
          <a:avLst/>
        </a:prstGeom>
        <a:solidFill>
          <a:srgbClr val="1DA9BF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object</a:t>
          </a:r>
        </a:p>
      </dsp:txBody>
      <dsp:txXfrm>
        <a:off x="4249591" y="4225319"/>
        <a:ext cx="3273950" cy="1552963"/>
      </dsp:txXfrm>
    </dsp:sp>
    <dsp:sp modelId="{29B98F53-3A21-4B62-A143-B47B66E80FA0}">
      <dsp:nvSpPr>
        <dsp:cNvPr id="0" name=""/>
        <dsp:cNvSpPr/>
      </dsp:nvSpPr>
      <dsp:spPr>
        <a:xfrm>
          <a:off x="8330368" y="4141307"/>
          <a:ext cx="3441974" cy="1720987"/>
        </a:xfrm>
        <a:prstGeom prst="roundRect">
          <a:avLst/>
        </a:prstGeom>
        <a:solidFill>
          <a:srgbClr val="1DA9BF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subject complement</a:t>
          </a:r>
        </a:p>
      </dsp:txBody>
      <dsp:txXfrm>
        <a:off x="8414380" y="4225319"/>
        <a:ext cx="3273950" cy="1552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57125-0F3D-473E-B407-F19BE0E6BEF8}">
      <dsp:nvSpPr>
        <dsp:cNvPr id="0" name=""/>
        <dsp:cNvSpPr/>
      </dsp:nvSpPr>
      <dsp:spPr>
        <a:xfrm>
          <a:off x="7825263" y="4372496"/>
          <a:ext cx="2223696" cy="529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592"/>
              </a:lnTo>
              <a:lnTo>
                <a:pt x="2223696" y="360592"/>
              </a:lnTo>
              <a:lnTo>
                <a:pt x="2223696" y="529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48887-277A-4AFB-92C4-D0E2C0283979}">
      <dsp:nvSpPr>
        <dsp:cNvPr id="0" name=""/>
        <dsp:cNvSpPr/>
      </dsp:nvSpPr>
      <dsp:spPr>
        <a:xfrm>
          <a:off x="7587241" y="4372496"/>
          <a:ext cx="238021" cy="529138"/>
        </a:xfrm>
        <a:custGeom>
          <a:avLst/>
          <a:gdLst/>
          <a:ahLst/>
          <a:cxnLst/>
          <a:rect l="0" t="0" r="0" b="0"/>
          <a:pathLst>
            <a:path>
              <a:moveTo>
                <a:pt x="238021" y="0"/>
              </a:moveTo>
              <a:lnTo>
                <a:pt x="238021" y="360592"/>
              </a:lnTo>
              <a:lnTo>
                <a:pt x="0" y="360592"/>
              </a:lnTo>
              <a:lnTo>
                <a:pt x="0" y="529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38E69-F771-4008-B62C-89BC25C4A635}">
      <dsp:nvSpPr>
        <dsp:cNvPr id="0" name=""/>
        <dsp:cNvSpPr/>
      </dsp:nvSpPr>
      <dsp:spPr>
        <a:xfrm>
          <a:off x="5363544" y="4372496"/>
          <a:ext cx="2461718" cy="529138"/>
        </a:xfrm>
        <a:custGeom>
          <a:avLst/>
          <a:gdLst/>
          <a:ahLst/>
          <a:cxnLst/>
          <a:rect l="0" t="0" r="0" b="0"/>
          <a:pathLst>
            <a:path>
              <a:moveTo>
                <a:pt x="2461718" y="0"/>
              </a:moveTo>
              <a:lnTo>
                <a:pt x="2461718" y="360592"/>
              </a:lnTo>
              <a:lnTo>
                <a:pt x="0" y="360592"/>
              </a:lnTo>
              <a:lnTo>
                <a:pt x="0" y="529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194CF-801B-429B-B45A-31649592EC2D}">
      <dsp:nvSpPr>
        <dsp:cNvPr id="0" name=""/>
        <dsp:cNvSpPr/>
      </dsp:nvSpPr>
      <dsp:spPr>
        <a:xfrm>
          <a:off x="5009772" y="2784942"/>
          <a:ext cx="2815490" cy="529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592"/>
              </a:lnTo>
              <a:lnTo>
                <a:pt x="2815490" y="360592"/>
              </a:lnTo>
              <a:lnTo>
                <a:pt x="2815490" y="529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D831C-F7D5-4F68-8B2A-6D4B4257527E}">
      <dsp:nvSpPr>
        <dsp:cNvPr id="0" name=""/>
        <dsp:cNvSpPr/>
      </dsp:nvSpPr>
      <dsp:spPr>
        <a:xfrm>
          <a:off x="2027999" y="4469392"/>
          <a:ext cx="1111848" cy="529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592"/>
              </a:lnTo>
              <a:lnTo>
                <a:pt x="1111848" y="360592"/>
              </a:lnTo>
              <a:lnTo>
                <a:pt x="1111848" y="529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8EF69-707B-4E98-8671-9437CE65FC6A}">
      <dsp:nvSpPr>
        <dsp:cNvPr id="0" name=""/>
        <dsp:cNvSpPr/>
      </dsp:nvSpPr>
      <dsp:spPr>
        <a:xfrm>
          <a:off x="916151" y="4469392"/>
          <a:ext cx="1111848" cy="529138"/>
        </a:xfrm>
        <a:custGeom>
          <a:avLst/>
          <a:gdLst/>
          <a:ahLst/>
          <a:cxnLst/>
          <a:rect l="0" t="0" r="0" b="0"/>
          <a:pathLst>
            <a:path>
              <a:moveTo>
                <a:pt x="1111848" y="0"/>
              </a:moveTo>
              <a:lnTo>
                <a:pt x="1111848" y="360592"/>
              </a:lnTo>
              <a:lnTo>
                <a:pt x="0" y="360592"/>
              </a:lnTo>
              <a:lnTo>
                <a:pt x="0" y="529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D6C5C-7227-4561-BAF6-64DA4ADB73F0}">
      <dsp:nvSpPr>
        <dsp:cNvPr id="0" name=""/>
        <dsp:cNvSpPr/>
      </dsp:nvSpPr>
      <dsp:spPr>
        <a:xfrm>
          <a:off x="2027999" y="2784942"/>
          <a:ext cx="2981773" cy="529138"/>
        </a:xfrm>
        <a:custGeom>
          <a:avLst/>
          <a:gdLst/>
          <a:ahLst/>
          <a:cxnLst/>
          <a:rect l="0" t="0" r="0" b="0"/>
          <a:pathLst>
            <a:path>
              <a:moveTo>
                <a:pt x="2981773" y="0"/>
              </a:moveTo>
              <a:lnTo>
                <a:pt x="2981773" y="360592"/>
              </a:lnTo>
              <a:lnTo>
                <a:pt x="0" y="360592"/>
              </a:lnTo>
              <a:lnTo>
                <a:pt x="0" y="529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CB4D0-7CC0-484A-951E-E98A88439684}">
      <dsp:nvSpPr>
        <dsp:cNvPr id="0" name=""/>
        <dsp:cNvSpPr/>
      </dsp:nvSpPr>
      <dsp:spPr>
        <a:xfrm>
          <a:off x="3767067" y="1929676"/>
          <a:ext cx="2485411" cy="855265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B3DD1DE7-83AA-4251-8E50-9A22F9E3F138}">
      <dsp:nvSpPr>
        <dsp:cNvPr id="0" name=""/>
        <dsp:cNvSpPr/>
      </dsp:nvSpPr>
      <dsp:spPr>
        <a:xfrm>
          <a:off x="3969221" y="2121723"/>
          <a:ext cx="2485411" cy="855265"/>
        </a:xfrm>
        <a:prstGeom prst="rect">
          <a:avLst/>
        </a:prstGeom>
        <a:solidFill>
          <a:srgbClr val="067F9C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 dirty="0">
              <a:solidFill>
                <a:schemeClr val="bg1"/>
              </a:solidFill>
            </a:rPr>
            <a:t>SENTENCE</a:t>
          </a:r>
        </a:p>
      </dsp:txBody>
      <dsp:txXfrm>
        <a:off x="3969221" y="2121723"/>
        <a:ext cx="2485411" cy="855265"/>
      </dsp:txXfrm>
    </dsp:sp>
    <dsp:sp modelId="{0BA16545-AB53-4675-85BB-77F4C7FEB855}">
      <dsp:nvSpPr>
        <dsp:cNvPr id="0" name=""/>
        <dsp:cNvSpPr/>
      </dsp:nvSpPr>
      <dsp:spPr>
        <a:xfrm>
          <a:off x="1118305" y="3314080"/>
          <a:ext cx="1819388" cy="1155311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5BF96A6B-A10D-48B7-A2C8-DE66E9B28419}">
      <dsp:nvSpPr>
        <dsp:cNvPr id="0" name=""/>
        <dsp:cNvSpPr/>
      </dsp:nvSpPr>
      <dsp:spPr>
        <a:xfrm>
          <a:off x="1320459" y="3506127"/>
          <a:ext cx="1819388" cy="1155311"/>
        </a:xfrm>
        <a:prstGeom prst="rect">
          <a:avLst/>
        </a:prstGeom>
        <a:solidFill>
          <a:srgbClr val="1DA9B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>
              <a:solidFill>
                <a:schemeClr val="bg1"/>
              </a:solidFill>
            </a:rPr>
            <a:t>subject</a:t>
          </a:r>
          <a:endParaRPr lang="en-CA" sz="2800" b="1" kern="1200" dirty="0">
            <a:solidFill>
              <a:schemeClr val="bg1"/>
            </a:solidFill>
          </a:endParaRPr>
        </a:p>
      </dsp:txBody>
      <dsp:txXfrm>
        <a:off x="1320459" y="3506127"/>
        <a:ext cx="1819388" cy="1155311"/>
      </dsp:txXfrm>
    </dsp:sp>
    <dsp:sp modelId="{801982B1-2BE4-4067-8DC8-860065BF40D4}">
      <dsp:nvSpPr>
        <dsp:cNvPr id="0" name=""/>
        <dsp:cNvSpPr/>
      </dsp:nvSpPr>
      <dsp:spPr>
        <a:xfrm>
          <a:off x="6457" y="4998531"/>
          <a:ext cx="1819388" cy="1155311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F29932F2-F6E7-4BEC-A512-60578D1B8AA5}">
      <dsp:nvSpPr>
        <dsp:cNvPr id="0" name=""/>
        <dsp:cNvSpPr/>
      </dsp:nvSpPr>
      <dsp:spPr>
        <a:xfrm>
          <a:off x="208611" y="5190577"/>
          <a:ext cx="1819388" cy="1155311"/>
        </a:xfrm>
        <a:prstGeom prst="rect">
          <a:avLst/>
        </a:prstGeom>
        <a:solidFill>
          <a:srgbClr val="1DA9B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solidFill>
                <a:schemeClr val="bg1"/>
              </a:solidFill>
            </a:rPr>
            <a:t>simple subject</a:t>
          </a:r>
          <a:endParaRPr lang="en-CA" sz="2400" kern="1200" dirty="0">
            <a:solidFill>
              <a:schemeClr val="bg1"/>
            </a:solidFill>
          </a:endParaRPr>
        </a:p>
      </dsp:txBody>
      <dsp:txXfrm>
        <a:off x="208611" y="5190577"/>
        <a:ext cx="1819388" cy="1155311"/>
      </dsp:txXfrm>
    </dsp:sp>
    <dsp:sp modelId="{E77DB357-AB23-439B-8BD4-75E26AE7A8E4}">
      <dsp:nvSpPr>
        <dsp:cNvPr id="0" name=""/>
        <dsp:cNvSpPr/>
      </dsp:nvSpPr>
      <dsp:spPr>
        <a:xfrm>
          <a:off x="2230153" y="4998531"/>
          <a:ext cx="1819388" cy="1155311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FBC8B39C-5677-48A3-BF84-F710E6ED1B36}">
      <dsp:nvSpPr>
        <dsp:cNvPr id="0" name=""/>
        <dsp:cNvSpPr/>
      </dsp:nvSpPr>
      <dsp:spPr>
        <a:xfrm>
          <a:off x="2432308" y="5190577"/>
          <a:ext cx="1819388" cy="1155311"/>
        </a:xfrm>
        <a:prstGeom prst="roundRect">
          <a:avLst>
            <a:gd name="adj" fmla="val 10000"/>
          </a:avLst>
        </a:prstGeom>
        <a:solidFill>
          <a:srgbClr val="1DA9B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solidFill>
                <a:schemeClr val="bg1"/>
              </a:solidFill>
            </a:rPr>
            <a:t>subject modifiers</a:t>
          </a:r>
          <a:endParaRPr lang="en-CA" sz="2400" kern="1200" dirty="0">
            <a:solidFill>
              <a:schemeClr val="bg1"/>
            </a:solidFill>
          </a:endParaRPr>
        </a:p>
      </dsp:txBody>
      <dsp:txXfrm>
        <a:off x="2466146" y="5224415"/>
        <a:ext cx="1751712" cy="1087635"/>
      </dsp:txXfrm>
    </dsp:sp>
    <dsp:sp modelId="{A35C5DBE-460A-439B-A12B-0423F8DE89E9}">
      <dsp:nvSpPr>
        <dsp:cNvPr id="0" name=""/>
        <dsp:cNvSpPr/>
      </dsp:nvSpPr>
      <dsp:spPr>
        <a:xfrm>
          <a:off x="6749286" y="3314080"/>
          <a:ext cx="2151954" cy="1058415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0700355A-9E02-47C5-B81F-00E0296CB800}">
      <dsp:nvSpPr>
        <dsp:cNvPr id="0" name=""/>
        <dsp:cNvSpPr/>
      </dsp:nvSpPr>
      <dsp:spPr>
        <a:xfrm>
          <a:off x="6951440" y="3506127"/>
          <a:ext cx="2151954" cy="1058415"/>
        </a:xfrm>
        <a:prstGeom prst="rect">
          <a:avLst/>
        </a:prstGeom>
        <a:solidFill>
          <a:srgbClr val="145C7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>
              <a:solidFill>
                <a:schemeClr val="bg1"/>
              </a:solidFill>
            </a:rPr>
            <a:t>predicate</a:t>
          </a:r>
        </a:p>
      </dsp:txBody>
      <dsp:txXfrm>
        <a:off x="6951440" y="3506127"/>
        <a:ext cx="2151954" cy="1058415"/>
      </dsp:txXfrm>
    </dsp:sp>
    <dsp:sp modelId="{CD823FD2-92C0-42A1-A5B1-94C2B3CBA4F3}">
      <dsp:nvSpPr>
        <dsp:cNvPr id="0" name=""/>
        <dsp:cNvSpPr/>
      </dsp:nvSpPr>
      <dsp:spPr>
        <a:xfrm>
          <a:off x="4453850" y="4901635"/>
          <a:ext cx="1819388" cy="1155311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641AAF0A-D77E-4FEB-87C4-5CF537D2DD89}">
      <dsp:nvSpPr>
        <dsp:cNvPr id="0" name=""/>
        <dsp:cNvSpPr/>
      </dsp:nvSpPr>
      <dsp:spPr>
        <a:xfrm>
          <a:off x="4656004" y="5093681"/>
          <a:ext cx="1819388" cy="1155311"/>
        </a:xfrm>
        <a:prstGeom prst="flowChartProcess">
          <a:avLst/>
        </a:prstGeom>
        <a:solidFill>
          <a:srgbClr val="014E52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>
              <a:solidFill>
                <a:schemeClr val="bg1"/>
              </a:solidFill>
            </a:rPr>
            <a:t>simple predicate</a:t>
          </a:r>
        </a:p>
      </dsp:txBody>
      <dsp:txXfrm>
        <a:off x="4656004" y="5093681"/>
        <a:ext cx="1819388" cy="1155311"/>
      </dsp:txXfrm>
    </dsp:sp>
    <dsp:sp modelId="{B22C9368-C0EB-45F3-92F6-02AFECE68CCB}">
      <dsp:nvSpPr>
        <dsp:cNvPr id="0" name=""/>
        <dsp:cNvSpPr/>
      </dsp:nvSpPr>
      <dsp:spPr>
        <a:xfrm>
          <a:off x="6677547" y="4901635"/>
          <a:ext cx="1819388" cy="1155311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47BC8C4C-8098-482D-AC88-9EDBE47F7E58}">
      <dsp:nvSpPr>
        <dsp:cNvPr id="0" name=""/>
        <dsp:cNvSpPr/>
      </dsp:nvSpPr>
      <dsp:spPr>
        <a:xfrm>
          <a:off x="6879701" y="5093681"/>
          <a:ext cx="1819388" cy="115531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solidFill>
                <a:schemeClr val="bg1"/>
              </a:solidFill>
            </a:rPr>
            <a:t>object</a:t>
          </a:r>
          <a:endParaRPr lang="en-CA" sz="2400" kern="1200" dirty="0">
            <a:solidFill>
              <a:schemeClr val="bg1"/>
            </a:solidFill>
          </a:endParaRPr>
        </a:p>
      </dsp:txBody>
      <dsp:txXfrm>
        <a:off x="6913539" y="5127519"/>
        <a:ext cx="1751712" cy="1087635"/>
      </dsp:txXfrm>
    </dsp:sp>
    <dsp:sp modelId="{B6636E0D-7763-487E-9AFB-AAF6BB2C9227}">
      <dsp:nvSpPr>
        <dsp:cNvPr id="0" name=""/>
        <dsp:cNvSpPr/>
      </dsp:nvSpPr>
      <dsp:spPr>
        <a:xfrm>
          <a:off x="8901244" y="4901635"/>
          <a:ext cx="2295431" cy="1131766"/>
        </a:xfrm>
        <a:prstGeom prst="roundRect">
          <a:avLst>
            <a:gd name="adj" fmla="val 10000"/>
          </a:avLst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A1F582AF-1854-43B4-B468-7D94D2AD77C3}">
      <dsp:nvSpPr>
        <dsp:cNvPr id="0" name=""/>
        <dsp:cNvSpPr/>
      </dsp:nvSpPr>
      <dsp:spPr>
        <a:xfrm>
          <a:off x="9103398" y="5093681"/>
          <a:ext cx="2295431" cy="11317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solidFill>
                <a:schemeClr val="bg1"/>
              </a:solidFill>
            </a:rPr>
            <a:t>subject complement</a:t>
          </a:r>
          <a:endParaRPr lang="en-CA" sz="2400" kern="1200" dirty="0">
            <a:solidFill>
              <a:schemeClr val="bg1"/>
            </a:solidFill>
          </a:endParaRPr>
        </a:p>
      </dsp:txBody>
      <dsp:txXfrm>
        <a:off x="9136546" y="5126829"/>
        <a:ext cx="2229135" cy="106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09D1B-E65E-4042-98AE-4786414787DB}">
      <dsp:nvSpPr>
        <dsp:cNvPr id="0" name=""/>
        <dsp:cNvSpPr/>
      </dsp:nvSpPr>
      <dsp:spPr>
        <a:xfrm>
          <a:off x="463439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160"/>
              </a:lnTo>
              <a:lnTo>
                <a:pt x="2536160" y="440160"/>
              </a:lnTo>
              <a:lnTo>
                <a:pt x="253616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9C8C2-0549-409F-92C2-DA9036AF8642}">
      <dsp:nvSpPr>
        <dsp:cNvPr id="0" name=""/>
        <dsp:cNvSpPr/>
      </dsp:nvSpPr>
      <dsp:spPr>
        <a:xfrm>
          <a:off x="2098235" y="2649437"/>
          <a:ext cx="2536160" cy="880320"/>
        </a:xfrm>
        <a:custGeom>
          <a:avLst/>
          <a:gdLst/>
          <a:ahLst/>
          <a:cxnLst/>
          <a:rect l="0" t="0" r="0" b="0"/>
          <a:pathLst>
            <a:path>
              <a:moveTo>
                <a:pt x="2536160" y="0"/>
              </a:moveTo>
              <a:lnTo>
                <a:pt x="2536160" y="440160"/>
              </a:lnTo>
              <a:lnTo>
                <a:pt x="0" y="440160"/>
              </a:lnTo>
              <a:lnTo>
                <a:pt x="0" y="88032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0BA78-ECFB-4A48-AD77-E33E7519D05C}">
      <dsp:nvSpPr>
        <dsp:cNvPr id="0" name=""/>
        <dsp:cNvSpPr/>
      </dsp:nvSpPr>
      <dsp:spPr>
        <a:xfrm>
          <a:off x="2538395" y="553437"/>
          <a:ext cx="4192000" cy="209600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CONJUNCTIONS</a:t>
          </a:r>
        </a:p>
      </dsp:txBody>
      <dsp:txXfrm>
        <a:off x="2538395" y="553437"/>
        <a:ext cx="4192000" cy="2096000"/>
      </dsp:txXfrm>
    </dsp:sp>
    <dsp:sp modelId="{22CDA9CB-744F-425D-B1C4-CE522CE8F1F0}">
      <dsp:nvSpPr>
        <dsp:cNvPr id="0" name=""/>
        <dsp:cNvSpPr/>
      </dsp:nvSpPr>
      <dsp:spPr>
        <a:xfrm>
          <a:off x="2234" y="3529757"/>
          <a:ext cx="4192000" cy="2096000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coordinating</a:t>
          </a:r>
        </a:p>
      </dsp:txBody>
      <dsp:txXfrm>
        <a:off x="2234" y="3529757"/>
        <a:ext cx="4192000" cy="2096000"/>
      </dsp:txXfrm>
    </dsp:sp>
    <dsp:sp modelId="{3F0CBB4C-7535-4B22-B351-F6E223484342}">
      <dsp:nvSpPr>
        <dsp:cNvPr id="0" name=""/>
        <dsp:cNvSpPr/>
      </dsp:nvSpPr>
      <dsp:spPr>
        <a:xfrm>
          <a:off x="5074555" y="3529757"/>
          <a:ext cx="4192000" cy="2096000"/>
        </a:xfrm>
        <a:prstGeom prst="rect">
          <a:avLst/>
        </a:prstGeom>
        <a:solidFill>
          <a:srgbClr val="1DA9BF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subordinating</a:t>
          </a:r>
        </a:p>
      </dsp:txBody>
      <dsp:txXfrm>
        <a:off x="5074555" y="3529757"/>
        <a:ext cx="4192000" cy="2096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9AF18-EDD4-4028-96C8-23A6DC762FE0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rgbClr val="067F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simple</a:t>
          </a:r>
          <a:br>
            <a:rPr lang="en-US" sz="3000" b="1" kern="1200" dirty="0"/>
          </a:br>
          <a:r>
            <a:rPr lang="en-US" sz="3000" b="1" kern="1200" dirty="0"/>
            <a:t>sentence</a:t>
          </a:r>
        </a:p>
      </dsp:txBody>
      <dsp:txXfrm rot="5400000">
        <a:off x="-1" y="1"/>
        <a:ext cx="4064000" cy="2032000"/>
      </dsp:txXfrm>
    </dsp:sp>
    <dsp:sp modelId="{E596740D-8B0A-4A1A-8D5F-82620406CF91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rgbClr val="014E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b="1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compound sentence</a:t>
          </a:r>
        </a:p>
      </dsp:txBody>
      <dsp:txXfrm>
        <a:off x="4064000" y="0"/>
        <a:ext cx="4064000" cy="2032000"/>
      </dsp:txXfrm>
    </dsp:sp>
    <dsp:sp modelId="{B4D2D2BF-6196-49A6-B69E-60A320D0DC26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rgbClr val="03556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complex </a:t>
          </a:r>
          <a:br>
            <a:rPr lang="en-US" sz="3000" b="1" kern="1200" dirty="0"/>
          </a:br>
          <a:r>
            <a:rPr lang="en-US" sz="3000" b="1" kern="1200" dirty="0"/>
            <a:t>sentence</a:t>
          </a:r>
        </a:p>
      </dsp:txBody>
      <dsp:txXfrm rot="10800000">
        <a:off x="0" y="3386666"/>
        <a:ext cx="4064000" cy="2032000"/>
      </dsp:txXfrm>
    </dsp:sp>
    <dsp:sp modelId="{486A9179-4829-4C8A-B95F-CA710A021CFB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rgbClr val="1DA9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complex-compound sentence</a:t>
          </a:r>
        </a:p>
      </dsp:txBody>
      <dsp:txXfrm rot="-5400000">
        <a:off x="4063999" y="3386666"/>
        <a:ext cx="4064000" cy="2032000"/>
      </dsp:txXfrm>
    </dsp:sp>
    <dsp:sp modelId="{EB275E22-BE31-4B14-B4F0-5EC2518F50F8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types of SENTENCES</a:t>
          </a:r>
        </a:p>
      </dsp:txBody>
      <dsp:txXfrm>
        <a:off x="2910928" y="2098129"/>
        <a:ext cx="2306142" cy="12224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09D1B-E65E-4042-98AE-4786414787DB}">
      <dsp:nvSpPr>
        <dsp:cNvPr id="0" name=""/>
        <dsp:cNvSpPr/>
      </dsp:nvSpPr>
      <dsp:spPr>
        <a:xfrm>
          <a:off x="4128643" y="2360303"/>
          <a:ext cx="2259388" cy="78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125"/>
              </a:lnTo>
              <a:lnTo>
                <a:pt x="2259388" y="392125"/>
              </a:lnTo>
              <a:lnTo>
                <a:pt x="2259388" y="78425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9C8C2-0549-409F-92C2-DA9036AF8642}">
      <dsp:nvSpPr>
        <dsp:cNvPr id="0" name=""/>
        <dsp:cNvSpPr/>
      </dsp:nvSpPr>
      <dsp:spPr>
        <a:xfrm>
          <a:off x="1869254" y="2360303"/>
          <a:ext cx="2259388" cy="784250"/>
        </a:xfrm>
        <a:custGeom>
          <a:avLst/>
          <a:gdLst/>
          <a:ahLst/>
          <a:cxnLst/>
          <a:rect l="0" t="0" r="0" b="0"/>
          <a:pathLst>
            <a:path>
              <a:moveTo>
                <a:pt x="2259388" y="0"/>
              </a:moveTo>
              <a:lnTo>
                <a:pt x="2259388" y="392125"/>
              </a:lnTo>
              <a:lnTo>
                <a:pt x="0" y="392125"/>
              </a:lnTo>
              <a:lnTo>
                <a:pt x="0" y="78425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0BA78-ECFB-4A48-AD77-E33E7519D05C}">
      <dsp:nvSpPr>
        <dsp:cNvPr id="0" name=""/>
        <dsp:cNvSpPr/>
      </dsp:nvSpPr>
      <dsp:spPr>
        <a:xfrm>
          <a:off x="2261379" y="493040"/>
          <a:ext cx="3734526" cy="1867263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simple sentence</a:t>
          </a:r>
        </a:p>
      </dsp:txBody>
      <dsp:txXfrm>
        <a:off x="2261379" y="493040"/>
        <a:ext cx="3734526" cy="1867263"/>
      </dsp:txXfrm>
    </dsp:sp>
    <dsp:sp modelId="{22CDA9CB-744F-425D-B1C4-CE522CE8F1F0}">
      <dsp:nvSpPr>
        <dsp:cNvPr id="0" name=""/>
        <dsp:cNvSpPr/>
      </dsp:nvSpPr>
      <dsp:spPr>
        <a:xfrm>
          <a:off x="1990" y="3144554"/>
          <a:ext cx="3734526" cy="186726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simple or compound subject</a:t>
          </a:r>
        </a:p>
      </dsp:txBody>
      <dsp:txXfrm>
        <a:off x="1990" y="3144554"/>
        <a:ext cx="3734526" cy="1867263"/>
      </dsp:txXfrm>
    </dsp:sp>
    <dsp:sp modelId="{3F0CBB4C-7535-4B22-B351-F6E223484342}">
      <dsp:nvSpPr>
        <dsp:cNvPr id="0" name=""/>
        <dsp:cNvSpPr/>
      </dsp:nvSpPr>
      <dsp:spPr>
        <a:xfrm>
          <a:off x="4520768" y="3144554"/>
          <a:ext cx="3734526" cy="186726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simple or compound predicate</a:t>
          </a:r>
        </a:p>
      </dsp:txBody>
      <dsp:txXfrm>
        <a:off x="4520768" y="3144554"/>
        <a:ext cx="3734526" cy="1867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20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99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293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322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944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6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503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61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13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49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298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12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358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006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61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488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86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955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397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93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40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7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23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6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4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10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49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614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299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712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378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03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236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397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698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802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6615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776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732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003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642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524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7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650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782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39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16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9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996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85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shopify.com/s/files/1/0097/7152/products/SoccerTennisCourt-_SQ.jpg?v=1478893166" TargetMode="External"/><Relationship Id="rId13" Type="http://schemas.openxmlformats.org/officeDocument/2006/relationships/hyperlink" Target="https://media.gettyimages.com/photos/mohamed-salah-of-liverpool-with-fans-at-the-end-of-the-pre-season-picture-id826710596" TargetMode="External"/><Relationship Id="rId18" Type="http://schemas.openxmlformats.org/officeDocument/2006/relationships/hyperlink" Target="https://i.ytimg.com/vi/24e_JTp0UEs/maxresdefault.jpg" TargetMode="External"/><Relationship Id="rId3" Type="http://schemas.openxmlformats.org/officeDocument/2006/relationships/hyperlink" Target="https://arts.uottawa.ca/writingcentre/en/hypergrammar/the-parts-of-the-sentence" TargetMode="External"/><Relationship Id="rId7" Type="http://schemas.openxmlformats.org/officeDocument/2006/relationships/hyperlink" Target="https://www.stubhub.co.uk/magazine/sites/default/files/styles/default_teaser/public/2018-01/lady-gaga-facts-uk-tour.jpg?h=df3c6bf4&amp;itok=hRJJk7S6" TargetMode="External"/><Relationship Id="rId12" Type="http://schemas.openxmlformats.org/officeDocument/2006/relationships/hyperlink" Target="https://peopledotcom.files.wordpress.com/2018/01/serenawilliamsvogue1.png" TargetMode="External"/><Relationship Id="rId17" Type="http://schemas.openxmlformats.org/officeDocument/2006/relationships/hyperlink" Target="https://hips.hearstapps.com/digitalspyuk.cdnds.net/17/33/1502793788-emilia-clarke-daenerys-got.jpg?resize=480:*" TargetMode="External"/><Relationship Id="rId2" Type="http://schemas.openxmlformats.org/officeDocument/2006/relationships/notesSlide" Target="../notesSlides/notesSlide51.xml"/><Relationship Id="rId16" Type="http://schemas.openxmlformats.org/officeDocument/2006/relationships/hyperlink" Target="https://i.pinimg.com/736x/53/f6/04/53f604fbcbad5ae86b51c89d00d71080--daenerys-drogo-game-of-throne-daenerys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mhsscience.wordpress.com/2015/11/05/kahoot-website-web-based-quiz-generating-site/" TargetMode="External"/><Relationship Id="rId11" Type="http://schemas.openxmlformats.org/officeDocument/2006/relationships/hyperlink" Target="https://www.peacefuldumpling.com/wp-content/uploads/2018/08/Serena-Williams-700x500.jpg" TargetMode="External"/><Relationship Id="rId5" Type="http://schemas.openxmlformats.org/officeDocument/2006/relationships/hyperlink" Target="https://en.wikipedia.org/wiki/Sentence_clause_structure" TargetMode="External"/><Relationship Id="rId15" Type="http://schemas.openxmlformats.org/officeDocument/2006/relationships/hyperlink" Target="https://static.independent.co.uk/s3fs-public/thumbnails/image/2015/05/13/10/daenerys-dragon-GameofThrones-2.jpg?w968h681" TargetMode="External"/><Relationship Id="rId10" Type="http://schemas.openxmlformats.org/officeDocument/2006/relationships/hyperlink" Target="https://d3i6fh83elv35t.cloudfront.net/newshour/app/uploads/2015/09/GettyImages-479716260-1024x786.jpg" TargetMode="External"/><Relationship Id="rId4" Type="http://schemas.openxmlformats.org/officeDocument/2006/relationships/hyperlink" Target="http://blog.writeathome.com/index.php/2013/07/50-subordinating-conjunctions-and-why-they-matter/" TargetMode="External"/><Relationship Id="rId9" Type="http://schemas.openxmlformats.org/officeDocument/2006/relationships/hyperlink" Target="https://media.glamour.com/photos/578173736352b6be3fcbfa3e/master/w_1600,c_limit/GettyImages-545701976.jpg" TargetMode="External"/><Relationship Id="rId14" Type="http://schemas.openxmlformats.org/officeDocument/2006/relationships/hyperlink" Target="https://e1.365dm.com/18/03/768x432/skysports-mo-salah-mohamed_4261251.jpg?2018032117313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 dirty="0"/>
              <a:t>SENTENCE STRUCTURE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40318" y="5751322"/>
            <a:ext cx="1929417" cy="70318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1"/>
                </a:solidFill>
              </a:rPr>
              <a:t>trained</a:t>
            </a:r>
            <a:r>
              <a:rPr lang="en-US" sz="4000" dirty="0"/>
              <a:t> </a:t>
            </a:r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her dragon.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00824" y="5526611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08404" y="5138536"/>
            <a:ext cx="1463823" cy="388075"/>
          </a:xfrm>
        </p:spPr>
        <p:txBody>
          <a:bodyPr/>
          <a:lstStyle/>
          <a:p>
            <a:r>
              <a:rPr lang="en-US" sz="3600" dirty="0"/>
              <a:t>VERB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1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The powerful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princess of the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trained her dragon.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30735" y="367470"/>
            <a:ext cx="11753283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05219" y="1471359"/>
            <a:ext cx="6187962" cy="334508"/>
          </a:xfrm>
        </p:spPr>
        <p:txBody>
          <a:bodyPr/>
          <a:lstStyle/>
          <a:p>
            <a:r>
              <a:rPr lang="en-US" sz="9600" dirty="0">
                <a:solidFill>
                  <a:schemeClr val="bg1"/>
                </a:solidFill>
              </a:rPr>
              <a:t>WHO IS DOING </a:t>
            </a:r>
            <a:br>
              <a:rPr lang="en-US" sz="9600" dirty="0">
                <a:solidFill>
                  <a:schemeClr val="bg1"/>
                </a:solidFill>
              </a:rPr>
            </a:br>
            <a:r>
              <a:rPr lang="en-US" sz="9600" dirty="0">
                <a:solidFill>
                  <a:schemeClr val="bg1"/>
                </a:solidFill>
              </a:rPr>
              <a:t>THE VERB?</a:t>
            </a:r>
          </a:p>
        </p:txBody>
      </p:sp>
    </p:spTree>
    <p:extLst>
      <p:ext uri="{BB962C8B-B14F-4D97-AF65-F5344CB8AC3E}">
        <p14:creationId xmlns:p14="http://schemas.microsoft.com/office/powerpoint/2010/main" val="421087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1500" y="3078700"/>
            <a:ext cx="2197337" cy="70318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231561" y="2853989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5655" y="2319854"/>
            <a:ext cx="4546363" cy="388075"/>
          </a:xfrm>
        </p:spPr>
        <p:txBody>
          <a:bodyPr/>
          <a:lstStyle/>
          <a:p>
            <a:r>
              <a:rPr lang="en-US" sz="3600" dirty="0"/>
              <a:t>SIMPLE SUBJECT</a:t>
            </a:r>
            <a:endParaRPr lang="en-US" sz="3600" dirty="0">
              <a:solidFill>
                <a:srgbClr val="067F9C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0896" y="1749226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/>
          </a:p>
          <a:p>
            <a:r>
              <a:rPr lang="en-US" sz="4000" dirty="0">
                <a:solidFill>
                  <a:schemeClr val="bg1"/>
                </a:solidFill>
              </a:rPr>
              <a:t>princess</a:t>
            </a:r>
            <a:r>
              <a:rPr lang="en-US" sz="4000" b="0" dirty="0"/>
              <a:t> </a:t>
            </a:r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trained her dragon.</a:t>
            </a:r>
          </a:p>
          <a:p>
            <a:endParaRPr lang="en-US" sz="2800" b="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2307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The powerful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princess of the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trained her dragon.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30735" y="367470"/>
            <a:ext cx="11753283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860452" y="1031594"/>
            <a:ext cx="9391988" cy="334508"/>
          </a:xfrm>
        </p:spPr>
        <p:txBody>
          <a:bodyPr/>
          <a:lstStyle/>
          <a:p>
            <a:r>
              <a:rPr lang="en-US" sz="8800" dirty="0">
                <a:solidFill>
                  <a:schemeClr val="bg1"/>
                </a:solidFill>
              </a:rPr>
              <a:t>DO ANY WORDS/PHRASES DESCRIBE THE SIMPLE SUBJECT?</a:t>
            </a:r>
          </a:p>
        </p:txBody>
      </p:sp>
    </p:spTree>
    <p:extLst>
      <p:ext uri="{BB962C8B-B14F-4D97-AF65-F5344CB8AC3E}">
        <p14:creationId xmlns:p14="http://schemas.microsoft.com/office/powerpoint/2010/main" val="100002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80973" y="1752754"/>
            <a:ext cx="2307364" cy="713160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sz="4000" dirty="0">
                <a:solidFill>
                  <a:schemeClr val="bg1"/>
                </a:solidFill>
              </a:rPr>
              <a:t>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trained her dragon.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73794" y="2333002"/>
            <a:ext cx="145279" cy="21904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31671" y="2552042"/>
            <a:ext cx="2629392" cy="393578"/>
          </a:xfrm>
        </p:spPr>
        <p:txBody>
          <a:bodyPr/>
          <a:lstStyle/>
          <a:p>
            <a:r>
              <a:rPr lang="en-US" sz="3600" dirty="0"/>
              <a:t>ADJECTIVE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4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683380" y="3137214"/>
            <a:ext cx="692209" cy="580207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86115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</a:t>
            </a:r>
            <a:r>
              <a:rPr lang="en-US" sz="4000" dirty="0">
                <a:solidFill>
                  <a:schemeClr val="bg1"/>
                </a:solidFill>
              </a:rPr>
              <a:t>of</a:t>
            </a:r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trained her dragon.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94264" y="3760151"/>
            <a:ext cx="10047" cy="304498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396881" y="4021918"/>
            <a:ext cx="3394766" cy="473169"/>
          </a:xfrm>
        </p:spPr>
        <p:txBody>
          <a:bodyPr/>
          <a:lstStyle/>
          <a:p>
            <a:r>
              <a:rPr lang="en-US" sz="3600" dirty="0"/>
              <a:t>PREPOSITION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683381" y="3120122"/>
            <a:ext cx="1512606" cy="597299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0223" y="4452357"/>
            <a:ext cx="4877716" cy="734939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3380" y="3137214"/>
            <a:ext cx="692209" cy="580207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76578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</a:t>
            </a:r>
            <a:r>
              <a:rPr lang="en-US" sz="4000" dirty="0">
                <a:solidFill>
                  <a:schemeClr val="bg1"/>
                </a:solidFill>
              </a:rPr>
              <a:t>of</a:t>
            </a:r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the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trained her dragon.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16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94263" y="3725967"/>
            <a:ext cx="2" cy="188006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6314" y="3868544"/>
            <a:ext cx="5952027" cy="473169"/>
          </a:xfrm>
        </p:spPr>
        <p:txBody>
          <a:bodyPr/>
          <a:lstStyle/>
          <a:p>
            <a:r>
              <a:rPr lang="en-US" sz="3600" dirty="0"/>
              <a:t>PREPOSITIONAL PHRASE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477852" y="4375897"/>
            <a:ext cx="96446" cy="27616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6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The powerful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princess of the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trained her dragon.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30735" y="367470"/>
            <a:ext cx="11753283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31671" y="1924931"/>
            <a:ext cx="9391988" cy="334508"/>
          </a:xfrm>
        </p:spPr>
        <p:txBody>
          <a:bodyPr/>
          <a:lstStyle/>
          <a:p>
            <a:r>
              <a:rPr lang="en-US" sz="9600" dirty="0">
                <a:solidFill>
                  <a:schemeClr val="bg1"/>
                </a:solidFill>
              </a:rPr>
              <a:t>PUT IT ALL TOGETHER!</a:t>
            </a:r>
          </a:p>
        </p:txBody>
      </p:sp>
    </p:spTree>
    <p:extLst>
      <p:ext uri="{BB962C8B-B14F-4D97-AF65-F5344CB8AC3E}">
        <p14:creationId xmlns:p14="http://schemas.microsoft.com/office/powerpoint/2010/main" val="211260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7649" y="1466568"/>
            <a:ext cx="5187297" cy="3831827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powerful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princess of the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trained her dragon.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18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957201" y="5391528"/>
            <a:ext cx="232823" cy="173005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90024" y="5309020"/>
            <a:ext cx="2427005" cy="388075"/>
          </a:xfrm>
        </p:spPr>
        <p:txBody>
          <a:bodyPr/>
          <a:lstStyle/>
          <a:p>
            <a:r>
              <a:rPr lang="en-US" sz="3600" dirty="0"/>
              <a:t>SUBJECT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1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842504"/>
            <a:ext cx="5045529" cy="334508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The predicate contains a verb, and provides information about the subject.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62269" y="6034542"/>
            <a:ext cx="5045529" cy="334508"/>
          </a:xfrm>
        </p:spPr>
        <p:txBody>
          <a:bodyPr/>
          <a:lstStyle/>
          <a:p>
            <a:r>
              <a:rPr lang="en-CA" sz="2800" dirty="0"/>
              <a:t>THE PRINCESS TRAINED. </a:t>
            </a:r>
            <a:r>
              <a:rPr lang="en-CA" sz="2800" dirty="0">
                <a:sym typeface="Wingdings" panose="05000000000000000000" pitchFamily="2" charset="2"/>
              </a:rPr>
              <a:t></a:t>
            </a: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229390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229390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22584"/>
          <a:stretch>
            <a:fillRect/>
          </a:stretch>
        </p:blipFill>
        <p:spPr/>
      </p:pic>
      <p:sp>
        <p:nvSpPr>
          <p:cNvPr id="11" name="Rectangle 10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81790" y="6376308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81790" y="6376308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2170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10935" y="906071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>
                <a:solidFill>
                  <a:schemeClr val="bg1"/>
                </a:solidFill>
              </a:rPr>
              <a:t>EVERY SENTENCE NEEDS</a:t>
            </a:r>
          </a:p>
          <a:p>
            <a:pPr marL="0" indent="0">
              <a:buNone/>
            </a:pPr>
            <a:r>
              <a:rPr lang="en-US" sz="13800" b="1" dirty="0">
                <a:solidFill>
                  <a:schemeClr val="bg1"/>
                </a:solidFill>
              </a:rPr>
              <a:t>A SUBJECT &amp;</a:t>
            </a:r>
          </a:p>
          <a:p>
            <a:pPr marL="0" indent="0">
              <a:buNone/>
            </a:pPr>
            <a:r>
              <a:rPr lang="en-US" sz="13800" b="1" dirty="0">
                <a:solidFill>
                  <a:schemeClr val="bg1"/>
                </a:solidFill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84029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37708236"/>
              </p:ext>
            </p:extLst>
          </p:nvPr>
        </p:nvGraphicFramePr>
        <p:xfrm>
          <a:off x="139307" y="-150607"/>
          <a:ext cx="11773134" cy="755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25874" y="3626427"/>
            <a:ext cx="4198781" cy="387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21757" y="3678792"/>
            <a:ext cx="8233" cy="29573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189194" y="3665597"/>
            <a:ext cx="8233" cy="29573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2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842504"/>
            <a:ext cx="5045529" cy="334508"/>
          </a:xfrm>
        </p:spPr>
        <p:txBody>
          <a:bodyPr/>
          <a:lstStyle/>
          <a:p>
            <a:r>
              <a:rPr lang="en-US" sz="2800" b="0" dirty="0"/>
              <a:t>A </a:t>
            </a:r>
            <a:r>
              <a:rPr lang="en-US" sz="2800" dirty="0"/>
              <a:t>simple predicate </a:t>
            </a:r>
            <a:r>
              <a:rPr lang="en-US" sz="2800" b="0" dirty="0"/>
              <a:t>is just the verb.</a:t>
            </a:r>
          </a:p>
          <a:p>
            <a:endParaRPr lang="en-US" sz="2800" dirty="0"/>
          </a:p>
          <a:p>
            <a:r>
              <a:rPr lang="en-US" sz="2800" b="0" dirty="0"/>
              <a:t>An </a:t>
            </a:r>
            <a:r>
              <a:rPr lang="en-US" sz="2800" dirty="0"/>
              <a:t>object</a:t>
            </a:r>
            <a:r>
              <a:rPr lang="en-US" sz="2800" b="0" dirty="0"/>
              <a:t> is a noun/pronoun or nouns/pronouns that the subject is acting upon/doing the verb to.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22584"/>
          <a:stretch>
            <a:fillRect/>
          </a:stretch>
        </p:blipFill>
        <p:spPr/>
      </p:pic>
      <p:sp>
        <p:nvSpPr>
          <p:cNvPr id="11" name="Rectangle 10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294706" y="6376307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294706" y="6376307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91539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40318" y="5751322"/>
            <a:ext cx="2125970" cy="70318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SIMPLE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22081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1"/>
                </a:solidFill>
              </a:rPr>
              <a:t>trained.</a:t>
            </a:r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412592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412592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00824" y="5526611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08404" y="5138536"/>
            <a:ext cx="1463823" cy="388075"/>
          </a:xfrm>
        </p:spPr>
        <p:txBody>
          <a:bodyPr/>
          <a:lstStyle/>
          <a:p>
            <a:r>
              <a:rPr lang="en-US" sz="3600" dirty="0"/>
              <a:t>VERB</a:t>
            </a:r>
            <a:endParaRPr lang="en-US" sz="4000" dirty="0">
              <a:solidFill>
                <a:srgbClr val="067F9C"/>
              </a:solidFill>
            </a:endParaRPr>
          </a:p>
        </p:txBody>
      </p:sp>
      <p:pic>
        <p:nvPicPr>
          <p:cNvPr id="12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22584"/>
          <a:stretch>
            <a:fillRect/>
          </a:stretch>
        </p:blipFill>
        <p:spPr/>
      </p:pic>
      <p:sp>
        <p:nvSpPr>
          <p:cNvPr id="13" name="Rectangle 12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81790" y="6405334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81790" y="6405334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5902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SIMPLE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22081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7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7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75000"/>
                  </a:schemeClr>
                </a:solidFill>
              </a:rPr>
              <a:t>Targaryen dynasty</a:t>
            </a:r>
          </a:p>
          <a:p>
            <a:endParaRPr lang="en-US" sz="4000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75000"/>
                  </a:schemeClr>
                </a:solidFill>
              </a:rPr>
              <a:t>Trained her dragon.</a:t>
            </a:r>
          </a:p>
          <a:p>
            <a:endParaRPr lang="en-US" sz="28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/>
      </p:pic>
      <p:sp>
        <p:nvSpPr>
          <p:cNvPr id="18" name="Rounded Rectangle 17"/>
          <p:cNvSpPr/>
          <p:nvPr/>
        </p:nvSpPr>
        <p:spPr>
          <a:xfrm>
            <a:off x="187426" y="279000"/>
            <a:ext cx="11753283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99022" y="2168335"/>
            <a:ext cx="9391988" cy="334508"/>
          </a:xfrm>
        </p:spPr>
        <p:txBody>
          <a:bodyPr/>
          <a:lstStyle/>
          <a:p>
            <a:r>
              <a:rPr lang="en-US" sz="9600" dirty="0">
                <a:solidFill>
                  <a:schemeClr val="bg1"/>
                </a:solidFill>
              </a:rPr>
              <a:t>TRAINED WHAT?</a:t>
            </a:r>
          </a:p>
        </p:txBody>
      </p:sp>
      <p:sp>
        <p:nvSpPr>
          <p:cNvPr id="20" name="Rectangle 19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14454" y="6402275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14454" y="6402275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6757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472227" y="5526611"/>
            <a:ext cx="3144802" cy="842439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9258" y="1554827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067F9C"/>
                </a:solidFill>
              </a:rPr>
              <a:t>trained</a:t>
            </a:r>
            <a:r>
              <a:rPr lang="en-US" sz="4000" dirty="0">
                <a:solidFill>
                  <a:schemeClr val="bg1"/>
                </a:solidFill>
              </a:rPr>
              <a:t> her dragon.</a:t>
            </a:r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00824" y="5526611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08404" y="5138536"/>
            <a:ext cx="1463823" cy="388075"/>
          </a:xfrm>
        </p:spPr>
        <p:txBody>
          <a:bodyPr/>
          <a:lstStyle/>
          <a:p>
            <a:r>
              <a:rPr lang="en-US" sz="3600" dirty="0"/>
              <a:t>VERB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46818" y="5258675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54398" y="4870600"/>
            <a:ext cx="2083808" cy="388075"/>
          </a:xfrm>
        </p:spPr>
        <p:txBody>
          <a:bodyPr/>
          <a:lstStyle/>
          <a:p>
            <a:r>
              <a:rPr lang="en-US" sz="3600" dirty="0"/>
              <a:t>OBJECT</a:t>
            </a:r>
            <a:endParaRPr lang="en-US" sz="4000" dirty="0">
              <a:solidFill>
                <a:srgbClr val="067F9C"/>
              </a:solidFill>
            </a:endParaRPr>
          </a:p>
        </p:txBody>
      </p:sp>
      <p:pic>
        <p:nvPicPr>
          <p:cNvPr id="15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/>
      </p:pic>
      <p:sp>
        <p:nvSpPr>
          <p:cNvPr id="16" name="Rectangle 15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23734" y="6405337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23734" y="6405337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5871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COMPLEMENT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842504"/>
            <a:ext cx="5045529" cy="334508"/>
          </a:xfrm>
        </p:spPr>
        <p:txBody>
          <a:bodyPr/>
          <a:lstStyle/>
          <a:p>
            <a:r>
              <a:rPr lang="en-US" sz="2800" b="0" dirty="0"/>
              <a:t>A </a:t>
            </a:r>
            <a:r>
              <a:rPr lang="en-US" sz="2800" dirty="0"/>
              <a:t>subject complement </a:t>
            </a:r>
            <a:r>
              <a:rPr lang="en-US" sz="2800" b="0" dirty="0"/>
              <a:t>provides information about the subject.</a:t>
            </a:r>
          </a:p>
          <a:p>
            <a:endParaRPr lang="en-US" sz="2800" b="0" dirty="0"/>
          </a:p>
          <a:p>
            <a:r>
              <a:rPr lang="en-US" sz="2800" b="0" dirty="0"/>
              <a:t>It usually follows a linking verb (</a:t>
            </a:r>
            <a:r>
              <a:rPr lang="en-US" sz="2800" b="0" i="1" dirty="0"/>
              <a:t>is, seems, appears, sounds, feels, looks, </a:t>
            </a:r>
            <a:r>
              <a:rPr lang="en-US" sz="2800" b="0" dirty="0"/>
              <a:t>etc.).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22584"/>
          <a:stretch>
            <a:fillRect/>
          </a:stretch>
        </p:blipFill>
        <p:spPr/>
      </p:pic>
      <p:sp>
        <p:nvSpPr>
          <p:cNvPr id="7" name="Rectangle 6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37203" y="641214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37203" y="641214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6846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079" y="5526611"/>
            <a:ext cx="2857092" cy="842439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COMPLEMENT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9258" y="1554827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067F9C"/>
                </a:solidFill>
              </a:rPr>
              <a:t>is </a:t>
            </a:r>
            <a:r>
              <a:rPr lang="en-US" sz="4000" dirty="0">
                <a:solidFill>
                  <a:schemeClr val="bg1"/>
                </a:solidFill>
              </a:rPr>
              <a:t>exhausted.</a:t>
            </a:r>
            <a:endParaRPr lang="en-US" sz="4000" b="0" dirty="0">
              <a:solidFill>
                <a:schemeClr val="bg1"/>
              </a:solidFill>
            </a:endParaRP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8004" y="5406472"/>
            <a:ext cx="47236" cy="267936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8235" y="4919866"/>
            <a:ext cx="1463823" cy="388075"/>
          </a:xfrm>
        </p:spPr>
        <p:txBody>
          <a:bodyPr/>
          <a:lstStyle/>
          <a:p>
            <a:r>
              <a:rPr lang="en-US" sz="3600" dirty="0"/>
              <a:t>VERB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46818" y="5258675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479807" y="4870600"/>
            <a:ext cx="5806722" cy="388075"/>
          </a:xfrm>
        </p:spPr>
        <p:txBody>
          <a:bodyPr/>
          <a:lstStyle/>
          <a:p>
            <a:r>
              <a:rPr lang="en-US" sz="2400" dirty="0"/>
              <a:t>SUBJECT COMPLEMENT</a:t>
            </a:r>
            <a:endParaRPr lang="en-US" sz="2800" dirty="0">
              <a:solidFill>
                <a:srgbClr val="067F9C"/>
              </a:solidFill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571" r="37434" b="-571"/>
          <a:stretch/>
        </p:blipFill>
        <p:spPr>
          <a:xfrm>
            <a:off x="6232537" y="-93721"/>
            <a:ext cx="5988492" cy="6969365"/>
          </a:xfrm>
        </p:spPr>
      </p:pic>
      <p:sp>
        <p:nvSpPr>
          <p:cNvPr id="17" name="Rectangle 16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4674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t="2476" r="36957" b="199"/>
          <a:stretch/>
        </p:blipFill>
        <p:spPr>
          <a:xfrm>
            <a:off x="6130834" y="0"/>
            <a:ext cx="6061166" cy="6865258"/>
          </a:xfrm>
        </p:spPr>
      </p:pic>
      <p:sp>
        <p:nvSpPr>
          <p:cNvPr id="5" name="Rounded Rectangle 4"/>
          <p:cNvSpPr/>
          <p:nvPr/>
        </p:nvSpPr>
        <p:spPr>
          <a:xfrm>
            <a:off x="1483752" y="5540440"/>
            <a:ext cx="1476103" cy="842439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COMPLEMENT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8906" y="1631906"/>
            <a:ext cx="5045529" cy="334508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powerful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princess of the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Targaryen dynasty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067F9C"/>
                </a:solidFill>
              </a:rPr>
              <a:t>felt  </a:t>
            </a:r>
            <a:r>
              <a:rPr lang="en-US" sz="4000" dirty="0">
                <a:solidFill>
                  <a:schemeClr val="bg1"/>
                </a:solidFill>
              </a:rPr>
              <a:t>tired.</a:t>
            </a:r>
            <a:endParaRPr lang="en-US" sz="4000" b="0" dirty="0">
              <a:solidFill>
                <a:schemeClr val="bg1"/>
              </a:solidFill>
            </a:endParaRP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27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8004" y="5406472"/>
            <a:ext cx="47236" cy="267936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8235" y="4919866"/>
            <a:ext cx="1463823" cy="388075"/>
          </a:xfrm>
        </p:spPr>
        <p:txBody>
          <a:bodyPr/>
          <a:lstStyle/>
          <a:p>
            <a:r>
              <a:rPr lang="en-US" sz="3600" dirty="0"/>
              <a:t>VERB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995053" y="5307941"/>
            <a:ext cx="118675" cy="14779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28042" y="4919866"/>
            <a:ext cx="5806722" cy="388075"/>
          </a:xfrm>
        </p:spPr>
        <p:txBody>
          <a:bodyPr/>
          <a:lstStyle/>
          <a:p>
            <a:r>
              <a:rPr lang="en-US" sz="2400" dirty="0"/>
              <a:t>SUBJECT COMPLEMENT</a:t>
            </a:r>
            <a:endParaRPr lang="en-US" sz="28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11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34654526"/>
              </p:ext>
            </p:extLst>
          </p:nvPr>
        </p:nvGraphicFramePr>
        <p:xfrm>
          <a:off x="139307" y="-150607"/>
          <a:ext cx="11773134" cy="755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25874" y="3626427"/>
            <a:ext cx="4198781" cy="387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21757" y="3678792"/>
            <a:ext cx="8233" cy="29573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189194" y="3665597"/>
            <a:ext cx="8233" cy="29573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43218"/>
              </p:ext>
            </p:extLst>
          </p:nvPr>
        </p:nvGraphicFramePr>
        <p:xfrm>
          <a:off x="507154" y="-866372"/>
          <a:ext cx="11405287" cy="8275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2526041" y="3961327"/>
            <a:ext cx="1257289" cy="83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87688" y="3863100"/>
            <a:ext cx="2473632" cy="309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93404" y="3863100"/>
            <a:ext cx="0" cy="235896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555604" y="3884605"/>
            <a:ext cx="0" cy="235896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45229" y="3978720"/>
            <a:ext cx="0" cy="235896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4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kah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656" y="-226349"/>
            <a:ext cx="12277656" cy="70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6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83811852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47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027049" y="1486642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dirty="0">
                <a:solidFill>
                  <a:schemeClr val="bg1"/>
                </a:solidFill>
              </a:rPr>
              <a:t>CONJUNCTIONS</a:t>
            </a:r>
            <a:endParaRPr lang="en-US" sz="65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600" b="1" dirty="0">
                <a:solidFill>
                  <a:schemeClr val="bg1"/>
                </a:solidFill>
              </a:rPr>
              <a:t>MAKE CONNECTIONS</a:t>
            </a:r>
            <a:endParaRPr lang="en-US" sz="23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26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22886870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055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/>
              <a:t>COORDINATING CONJUNCTIONS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2190846"/>
            <a:ext cx="5045529" cy="334508"/>
          </a:xfrm>
        </p:spPr>
        <p:txBody>
          <a:bodyPr/>
          <a:lstStyle/>
          <a:p>
            <a:r>
              <a:rPr lang="en-CA" sz="2800" dirty="0"/>
              <a:t>Give equal weight to ideas.</a:t>
            </a:r>
          </a:p>
          <a:p>
            <a:endParaRPr lang="en-CA" sz="2800" dirty="0"/>
          </a:p>
          <a:p>
            <a:r>
              <a:rPr lang="en-CA" sz="2800" dirty="0"/>
              <a:t>Are used to form </a:t>
            </a:r>
            <a:r>
              <a:rPr lang="en-CA" sz="2800" i="1" dirty="0"/>
              <a:t>compound sentences</a:t>
            </a:r>
            <a:r>
              <a:rPr lang="en-CA" sz="2800" dirty="0"/>
              <a:t> by combining </a:t>
            </a:r>
            <a:r>
              <a:rPr lang="en-CA" sz="2800" i="1" dirty="0"/>
              <a:t>independent clauses.</a:t>
            </a:r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Are introduced with a comma.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99201" y="279000"/>
            <a:ext cx="5557946" cy="6310485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94399" y="871286"/>
            <a:ext cx="5045529" cy="334508"/>
          </a:xfrm>
        </p:spPr>
        <p:txBody>
          <a:bodyPr/>
          <a:lstStyle/>
          <a:p>
            <a:pPr algn="r"/>
            <a:r>
              <a:rPr lang="en-CA" sz="4400" dirty="0">
                <a:solidFill>
                  <a:schemeClr val="bg1"/>
                </a:solidFill>
              </a:rPr>
              <a:t>INDEPENDENT CLAUSES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dirty="0">
                <a:solidFill>
                  <a:schemeClr val="bg1"/>
                </a:solidFill>
              </a:rPr>
              <a:t>each have a </a:t>
            </a:r>
            <a:r>
              <a:rPr lang="en-CA" sz="4400" i="1" dirty="0">
                <a:solidFill>
                  <a:schemeClr val="bg1"/>
                </a:solidFill>
              </a:rPr>
              <a:t>subject </a:t>
            </a:r>
            <a:r>
              <a:rPr lang="en-CA" sz="4400" dirty="0">
                <a:solidFill>
                  <a:schemeClr val="bg1"/>
                </a:solidFill>
              </a:rPr>
              <a:t>and a </a:t>
            </a:r>
            <a:r>
              <a:rPr lang="en-CA" sz="4400" i="1" dirty="0">
                <a:solidFill>
                  <a:schemeClr val="bg1"/>
                </a:solidFill>
              </a:rPr>
              <a:t>predicate.</a:t>
            </a:r>
            <a:r>
              <a:rPr lang="en-CA" sz="4400" dirty="0">
                <a:solidFill>
                  <a:schemeClr val="bg1"/>
                </a:solidFill>
              </a:rPr>
              <a:t> 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dirty="0">
                <a:solidFill>
                  <a:schemeClr val="bg1"/>
                </a:solidFill>
              </a:rPr>
              <a:t>They can form 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i="1" dirty="0">
                <a:solidFill>
                  <a:schemeClr val="bg1"/>
                </a:solidFill>
              </a:rPr>
              <a:t>full sentences</a:t>
            </a:r>
            <a:r>
              <a:rPr lang="en-CA" sz="4400" dirty="0">
                <a:solidFill>
                  <a:schemeClr val="bg1"/>
                </a:solidFill>
              </a:rPr>
              <a:t> 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dirty="0">
                <a:solidFill>
                  <a:schemeClr val="bg1"/>
                </a:solidFill>
              </a:rPr>
              <a:t>on their own.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50396" y="3369287"/>
            <a:ext cx="5045529" cy="334508"/>
          </a:xfrm>
        </p:spPr>
        <p:txBody>
          <a:bodyPr/>
          <a:lstStyle/>
          <a:p>
            <a:endParaRPr lang="en-CA" sz="2800" dirty="0">
              <a:solidFill>
                <a:schemeClr val="bg1"/>
              </a:solidFill>
            </a:endParaRPr>
          </a:p>
          <a:p>
            <a:endParaRPr lang="en-CA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3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>
          <a:xfrm>
            <a:off x="6429375" y="-11113"/>
            <a:ext cx="5892800" cy="68580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INDEPENDENT CLAUSES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2066535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rgbClr val="014E52"/>
                </a:solidFill>
              </a:rPr>
              <a:t>Salah scored his 50</a:t>
            </a:r>
            <a:r>
              <a:rPr lang="en-US" sz="4000" baseline="30000" dirty="0">
                <a:solidFill>
                  <a:srgbClr val="014E52"/>
                </a:solidFill>
              </a:rPr>
              <a:t>th</a:t>
            </a:r>
            <a:r>
              <a:rPr lang="en-US" sz="4000" dirty="0">
                <a:solidFill>
                  <a:srgbClr val="014E52"/>
                </a:solidFill>
              </a:rPr>
              <a:t> goal for his team.</a:t>
            </a:r>
          </a:p>
          <a:p>
            <a:endParaRPr lang="en-US" sz="4000" dirty="0">
              <a:solidFill>
                <a:srgbClr val="014E52"/>
              </a:solidFill>
            </a:endParaRPr>
          </a:p>
          <a:p>
            <a:r>
              <a:rPr lang="en-US" sz="4000" dirty="0">
                <a:solidFill>
                  <a:srgbClr val="014E52"/>
                </a:solidFill>
              </a:rPr>
              <a:t>The audience chanted his name.</a:t>
            </a: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02817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-847" r="28028" b="847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92177"/>
            <a:ext cx="5170715" cy="1089529"/>
          </a:xfrm>
        </p:spPr>
        <p:txBody>
          <a:bodyPr/>
          <a:lstStyle/>
          <a:p>
            <a:r>
              <a:rPr lang="en-US" dirty="0"/>
              <a:t>COORDINATING CONJUNCTIONS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8906" y="1667835"/>
            <a:ext cx="5790294" cy="306108"/>
          </a:xfrm>
        </p:spPr>
        <p:txBody>
          <a:bodyPr/>
          <a:lstStyle/>
          <a:p>
            <a:r>
              <a:rPr lang="en-CA" sz="3600" dirty="0"/>
              <a:t>F: </a:t>
            </a:r>
            <a:r>
              <a:rPr lang="en-CA" sz="3200" b="0" i="1" dirty="0"/>
              <a:t>For (explains why)</a:t>
            </a:r>
          </a:p>
          <a:p>
            <a:r>
              <a:rPr lang="en-CA" sz="3600" dirty="0"/>
              <a:t>A: </a:t>
            </a:r>
            <a:r>
              <a:rPr lang="en-CA" sz="3200" b="0" i="1" dirty="0"/>
              <a:t>And (addition)</a:t>
            </a:r>
          </a:p>
          <a:p>
            <a:r>
              <a:rPr lang="en-CA" sz="3600" dirty="0"/>
              <a:t>N: </a:t>
            </a:r>
            <a:r>
              <a:rPr lang="en-CA" sz="3200" b="0" i="1" dirty="0"/>
              <a:t>Nor (excludes)</a:t>
            </a:r>
          </a:p>
          <a:p>
            <a:r>
              <a:rPr lang="en-CA" sz="3600" dirty="0"/>
              <a:t>B:</a:t>
            </a:r>
            <a:r>
              <a:rPr lang="en-CA" sz="3200" i="1" dirty="0"/>
              <a:t> </a:t>
            </a:r>
            <a:r>
              <a:rPr lang="en-CA" sz="3200" b="0" i="1" dirty="0"/>
              <a:t>But (disagree/contrast)</a:t>
            </a:r>
          </a:p>
          <a:p>
            <a:r>
              <a:rPr lang="en-CA" sz="3600" dirty="0"/>
              <a:t>O:</a:t>
            </a:r>
            <a:r>
              <a:rPr lang="en-CA" sz="3600" i="1" dirty="0"/>
              <a:t> </a:t>
            </a:r>
            <a:r>
              <a:rPr lang="en-CA" sz="3200" b="0" i="1" dirty="0"/>
              <a:t>Or (alternative)</a:t>
            </a:r>
          </a:p>
          <a:p>
            <a:r>
              <a:rPr lang="en-CA" sz="3600" dirty="0"/>
              <a:t>Y: </a:t>
            </a:r>
            <a:r>
              <a:rPr lang="en-CA" sz="3200" b="0" i="1" dirty="0"/>
              <a:t>Yet (disagree/contrast)</a:t>
            </a:r>
          </a:p>
          <a:p>
            <a:r>
              <a:rPr lang="en-CA" sz="3600" dirty="0"/>
              <a:t>S: </a:t>
            </a:r>
            <a:r>
              <a:rPr lang="en-CA" sz="3200" b="0" i="1" dirty="0"/>
              <a:t>So (consequence)</a:t>
            </a:r>
          </a:p>
        </p:txBody>
      </p:sp>
    </p:spTree>
    <p:extLst>
      <p:ext uri="{BB962C8B-B14F-4D97-AF65-F5344CB8AC3E}">
        <p14:creationId xmlns:p14="http://schemas.microsoft.com/office/powerpoint/2010/main" val="355825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359738" y="1378857"/>
            <a:ext cx="5529943" cy="5167085"/>
          </a:xfrm>
          <a:prstGeom prst="roundRect">
            <a:avLst/>
          </a:prstGeom>
          <a:solidFill>
            <a:srgbClr val="1DA9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70995" y="1378857"/>
            <a:ext cx="5529943" cy="5167085"/>
          </a:xfrm>
          <a:prstGeom prst="roundRect">
            <a:avLst/>
          </a:prstGeom>
          <a:solidFill>
            <a:srgbClr val="1DA9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72472" y="1605749"/>
            <a:ext cx="5126987" cy="470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b="1" dirty="0">
                <a:solidFill>
                  <a:schemeClr val="bg1"/>
                </a:solidFill>
              </a:rPr>
              <a:t>INDEPENDENT CLAUSE</a:t>
            </a:r>
          </a:p>
          <a:p>
            <a:pPr algn="ctr"/>
            <a:endParaRPr lang="en-CA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rgbClr val="03556D"/>
                </a:solidFill>
              </a:rPr>
              <a:t>+ comma </a:t>
            </a:r>
            <a:br>
              <a:rPr lang="en-CA" sz="3200" b="1" dirty="0">
                <a:solidFill>
                  <a:srgbClr val="03556D"/>
                </a:solidFill>
              </a:rPr>
            </a:br>
            <a:r>
              <a:rPr lang="en-CA" sz="3200" b="1" dirty="0">
                <a:solidFill>
                  <a:srgbClr val="03556D"/>
                </a:solidFill>
              </a:rPr>
              <a:t>&amp; coordinating conjunction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chemeClr val="bg1"/>
                </a:solidFill>
              </a:rPr>
              <a:t>+ INDEPENDENT CLAUSE</a:t>
            </a:r>
          </a:p>
          <a:p>
            <a:pPr algn="ctr"/>
            <a:endParaRPr lang="en-CA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rgbClr val="03556D"/>
                </a:solidFill>
              </a:rPr>
              <a:t>= COMPOUND SENTENCE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561215" y="1605749"/>
            <a:ext cx="5126987" cy="470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b="1" dirty="0">
                <a:solidFill>
                  <a:schemeClr val="bg1"/>
                </a:solidFill>
              </a:rPr>
              <a:t>Salah scored his 50</a:t>
            </a:r>
            <a:r>
              <a:rPr lang="en-CA" sz="3200" b="1" baseline="30000" dirty="0">
                <a:solidFill>
                  <a:schemeClr val="bg1"/>
                </a:solidFill>
              </a:rPr>
              <a:t>th</a:t>
            </a:r>
            <a:r>
              <a:rPr lang="en-CA" sz="3200" b="1" dirty="0">
                <a:solidFill>
                  <a:schemeClr val="bg1"/>
                </a:solidFill>
              </a:rPr>
              <a:t> goal for his team</a:t>
            </a:r>
          </a:p>
          <a:p>
            <a:pPr algn="ctr"/>
            <a:endParaRPr lang="en-CA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rgbClr val="03556D"/>
                </a:solidFill>
              </a:rPr>
              <a:t>, so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chemeClr val="bg1"/>
                </a:solidFill>
              </a:rPr>
              <a:t>the audience chanted his name.</a:t>
            </a:r>
          </a:p>
          <a:p>
            <a:pPr algn="ctr"/>
            <a:endParaRPr lang="en-CA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3200" b="1" dirty="0">
                <a:solidFill>
                  <a:srgbClr val="03556D"/>
                </a:solidFill>
              </a:rPr>
              <a:t>= COMPOUND SENTENCE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70995" y="209187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rgbClr val="03556D"/>
                </a:solidFill>
              </a:rPr>
              <a:t>SENTENCE MATH</a:t>
            </a:r>
            <a:endParaRPr lang="en-US" sz="13800" b="1" dirty="0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/>
      </p:pic>
      <p:sp>
        <p:nvSpPr>
          <p:cNvPr id="13" name="Rounded Rectangle 12"/>
          <p:cNvSpPr/>
          <p:nvPr/>
        </p:nvSpPr>
        <p:spPr>
          <a:xfrm>
            <a:off x="4681348" y="2997951"/>
            <a:ext cx="1109851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6314" y="1783948"/>
            <a:ext cx="6032500" cy="415409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Salah scored his 50</a:t>
            </a:r>
            <a:r>
              <a:rPr lang="en-US" sz="4000" b="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</a:p>
          <a:p>
            <a:endParaRPr lang="en-US" sz="4000" b="0" baseline="30000" dirty="0">
              <a:solidFill>
                <a:srgbClr val="03556D"/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goal for his team </a:t>
            </a:r>
            <a:r>
              <a:rPr lang="en-US" sz="4000" dirty="0">
                <a:solidFill>
                  <a:schemeClr val="bg1"/>
                </a:solidFill>
              </a:rPr>
              <a:t>, so</a:t>
            </a:r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the audience </a:t>
            </a:r>
            <a:br>
              <a:rPr lang="en-US" sz="4000" b="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0" dirty="0">
                <a:solidFill>
                  <a:schemeClr val="bg1">
                    <a:lumMod val="65000"/>
                  </a:schemeClr>
                </a:solidFill>
              </a:rPr>
              <a:t>chanted his name.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36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82368" y="2786744"/>
            <a:ext cx="221081" cy="25538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6314" y="2396802"/>
            <a:ext cx="5722257" cy="433484"/>
          </a:xfrm>
        </p:spPr>
        <p:txBody>
          <a:bodyPr/>
          <a:lstStyle/>
          <a:p>
            <a:r>
              <a:rPr lang="en-US" sz="2800" dirty="0"/>
              <a:t>COORDINATING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83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/>
      </p:pic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01734" y="3389837"/>
            <a:ext cx="1487223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78308"/>
            <a:ext cx="6032500" cy="415409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Salah scored his 50</a:t>
            </a:r>
            <a:r>
              <a:rPr lang="en-US" sz="4000" b="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</a:p>
          <a:p>
            <a:endParaRPr lang="en-US" sz="4000" b="0" baseline="30000" dirty="0">
              <a:solidFill>
                <a:srgbClr val="03556D"/>
              </a:solidFill>
            </a:endParaRPr>
          </a:p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goal for his team </a:t>
            </a:r>
            <a:r>
              <a:rPr lang="en-US" sz="4000" dirty="0">
                <a:solidFill>
                  <a:schemeClr val="bg1"/>
                </a:solidFill>
              </a:rPr>
              <a:t>, and</a:t>
            </a:r>
          </a:p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he celebrated.</a:t>
            </a:r>
          </a:p>
          <a:p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02754" y="3178630"/>
            <a:ext cx="221081" cy="25538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788688"/>
            <a:ext cx="5722257" cy="433484"/>
          </a:xfrm>
        </p:spPr>
        <p:txBody>
          <a:bodyPr/>
          <a:lstStyle/>
          <a:p>
            <a:r>
              <a:rPr lang="en-US" sz="2800" dirty="0"/>
              <a:t>COORDINATING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266700" y="451259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</p:spTree>
    <p:extLst>
      <p:ext uri="{BB962C8B-B14F-4D97-AF65-F5344CB8AC3E}">
        <p14:creationId xmlns:p14="http://schemas.microsoft.com/office/powerpoint/2010/main" val="421512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>
          <a:xfrm>
            <a:off x="6299200" y="14514"/>
            <a:ext cx="5892800" cy="6858000"/>
          </a:xfrm>
        </p:spPr>
      </p:pic>
      <p:sp>
        <p:nvSpPr>
          <p:cNvPr id="13" name="Rounded Rectangle 12"/>
          <p:cNvSpPr/>
          <p:nvPr/>
        </p:nvSpPr>
        <p:spPr>
          <a:xfrm>
            <a:off x="4501734" y="3597041"/>
            <a:ext cx="1385623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451259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385512"/>
            <a:ext cx="6032500" cy="415409"/>
          </a:xfrm>
        </p:spPr>
        <p:txBody>
          <a:bodyPr/>
          <a:lstStyle/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Salah scored his 50</a:t>
            </a:r>
            <a:r>
              <a:rPr lang="en-US" sz="4000" b="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</a:p>
          <a:p>
            <a:endParaRPr lang="en-US" sz="4000" b="0" baseline="30000" dirty="0">
              <a:solidFill>
                <a:srgbClr val="03556D"/>
              </a:solidFill>
            </a:endParaRPr>
          </a:p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goal for his team </a:t>
            </a:r>
            <a:r>
              <a:rPr lang="en-US" sz="4000" dirty="0">
                <a:solidFill>
                  <a:schemeClr val="bg1"/>
                </a:solidFill>
              </a:rPr>
              <a:t>, but</a:t>
            </a:r>
          </a:p>
          <a:p>
            <a:r>
              <a:rPr lang="en-US" sz="4000" b="0" dirty="0">
                <a:solidFill>
                  <a:schemeClr val="bg1">
                    <a:lumMod val="50000"/>
                  </a:schemeClr>
                </a:solidFill>
              </a:rPr>
              <a:t>he is aiming for 100.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38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02754" y="3385834"/>
            <a:ext cx="221081" cy="25538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995892"/>
            <a:ext cx="5722257" cy="433484"/>
          </a:xfrm>
        </p:spPr>
        <p:txBody>
          <a:bodyPr/>
          <a:lstStyle/>
          <a:p>
            <a:r>
              <a:rPr lang="en-US" sz="2800" dirty="0"/>
              <a:t>COORDINATING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386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/>
              <a:t>SUBORDINATING</a:t>
            </a:r>
            <a:br>
              <a:rPr lang="en-US" dirty="0"/>
            </a:br>
            <a:r>
              <a:rPr lang="en-US" dirty="0"/>
              <a:t>CONJUNCTIONS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2190846"/>
            <a:ext cx="5597071" cy="305611"/>
          </a:xfrm>
        </p:spPr>
        <p:txBody>
          <a:bodyPr/>
          <a:lstStyle/>
          <a:p>
            <a:r>
              <a:rPr lang="en-CA" sz="2800" dirty="0"/>
              <a:t>Give more weight to one idea.</a:t>
            </a:r>
          </a:p>
          <a:p>
            <a:endParaRPr lang="en-CA" sz="2800" dirty="0"/>
          </a:p>
          <a:p>
            <a:r>
              <a:rPr lang="en-CA" sz="2800" dirty="0"/>
              <a:t>Are used to form </a:t>
            </a:r>
            <a:r>
              <a:rPr lang="en-CA" sz="2800" i="1" dirty="0"/>
              <a:t>complex sentences</a:t>
            </a:r>
            <a:r>
              <a:rPr lang="en-CA" sz="2800" dirty="0"/>
              <a:t> by combining </a:t>
            </a:r>
            <a:r>
              <a:rPr lang="en-CA" sz="2800" i="1" dirty="0"/>
              <a:t>independent </a:t>
            </a:r>
            <a:r>
              <a:rPr lang="en-CA" sz="2800" dirty="0"/>
              <a:t>and </a:t>
            </a:r>
            <a:r>
              <a:rPr lang="en-CA" sz="2800" i="1" dirty="0"/>
              <a:t>subordinate </a:t>
            </a:r>
            <a:r>
              <a:rPr lang="en-CA" sz="2800" dirty="0"/>
              <a:t>clauses.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99201" y="279000"/>
            <a:ext cx="5557946" cy="6310485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68571" y="871286"/>
            <a:ext cx="5045529" cy="334508"/>
          </a:xfrm>
        </p:spPr>
        <p:txBody>
          <a:bodyPr/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A SUBORDINATE CLAUSE</a:t>
            </a:r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i="1" dirty="0">
                <a:solidFill>
                  <a:schemeClr val="bg1"/>
                </a:solidFill>
              </a:rPr>
              <a:t>cannot</a:t>
            </a:r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stand alone </a:t>
            </a:r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as a sentence </a:t>
            </a:r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and must be accompanied by an </a:t>
            </a:r>
            <a:r>
              <a:rPr lang="en-CA" sz="4000" i="1" dirty="0">
                <a:solidFill>
                  <a:schemeClr val="bg1"/>
                </a:solidFill>
              </a:rPr>
              <a:t>independent clause</a:t>
            </a:r>
            <a:r>
              <a:rPr lang="en-CA" sz="4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50396" y="3369287"/>
            <a:ext cx="5045529" cy="334508"/>
          </a:xfrm>
        </p:spPr>
        <p:txBody>
          <a:bodyPr/>
          <a:lstStyle/>
          <a:p>
            <a:endParaRPr lang="en-CA" sz="2800" dirty="0">
              <a:solidFill>
                <a:schemeClr val="bg1"/>
              </a:solidFill>
            </a:endParaRPr>
          </a:p>
          <a:p>
            <a:endParaRPr lang="en-CA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0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610275"/>
            <a:ext cx="5045529" cy="334508"/>
          </a:xfrm>
        </p:spPr>
        <p:txBody>
          <a:bodyPr/>
          <a:lstStyle/>
          <a:p>
            <a:r>
              <a:rPr lang="en-CA" sz="3200" dirty="0"/>
              <a:t>The </a:t>
            </a:r>
            <a:r>
              <a:rPr lang="en-CA" sz="3200" i="1" dirty="0"/>
              <a:t>subject</a:t>
            </a:r>
            <a:r>
              <a:rPr lang="en-CA" sz="3200" dirty="0"/>
              <a:t> is the person, place, or thing that the sentence is about.</a:t>
            </a:r>
          </a:p>
          <a:p>
            <a:endParaRPr lang="en-CA" sz="900" dirty="0"/>
          </a:p>
          <a:p>
            <a:r>
              <a:rPr lang="en-CA" sz="3200" dirty="0"/>
              <a:t>To find the subject, simply look for the </a:t>
            </a:r>
            <a:r>
              <a:rPr lang="en-CA" sz="3200" i="1" dirty="0"/>
              <a:t>verb</a:t>
            </a:r>
            <a:r>
              <a:rPr lang="en-CA" sz="3200" dirty="0"/>
              <a:t> and determine </a:t>
            </a:r>
            <a:r>
              <a:rPr lang="en-CA" sz="3200" i="1" dirty="0"/>
              <a:t>who</a:t>
            </a:r>
            <a:r>
              <a:rPr lang="en-CA" sz="3200" dirty="0"/>
              <a:t> or </a:t>
            </a:r>
            <a:r>
              <a:rPr lang="en-CA" sz="3200" i="1" dirty="0"/>
              <a:t>what</a:t>
            </a:r>
            <a:r>
              <a:rPr lang="en-CA" sz="3200" dirty="0"/>
              <a:t> is performing </a:t>
            </a:r>
            <a:br>
              <a:rPr lang="en-CA" sz="3200" dirty="0"/>
            </a:br>
            <a:r>
              <a:rPr lang="en-CA" sz="3200" dirty="0"/>
              <a:t>the verb.</a:t>
            </a:r>
          </a:p>
          <a:p>
            <a:endParaRPr lang="en-US" sz="28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523671" y="620179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800"/>
              <a:t>ex. THE PRINCESS</a:t>
            </a:r>
            <a:r>
              <a:rPr lang="en-CA" sz="2800" dirty="0">
                <a:sym typeface="Wingdings" panose="05000000000000000000" pitchFamily="2" charset="2"/>
              </a:rPr>
              <a:t></a:t>
            </a: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8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498053"/>
              </p:ext>
            </p:extLst>
          </p:nvPr>
        </p:nvGraphicFramePr>
        <p:xfrm>
          <a:off x="293184" y="1553028"/>
          <a:ext cx="11502849" cy="498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4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4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after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although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as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because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before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even if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even though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if</a:t>
                      </a:r>
                      <a:b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3200" b="1" dirty="0">
                          <a:solidFill>
                            <a:srgbClr val="014E52"/>
                          </a:solidFill>
                          <a:effectLst/>
                          <a:latin typeface="+mn-lt"/>
                        </a:rPr>
                        <a:t>in order that</a:t>
                      </a:r>
                    </a:p>
                    <a:p>
                      <a:endParaRPr lang="en-CA" sz="3200" b="1" dirty="0">
                        <a:solidFill>
                          <a:srgbClr val="014E52"/>
                        </a:solidFill>
                      </a:endParaRPr>
                    </a:p>
                  </a:txBody>
                  <a:tcPr marL="104571" marR="104571" marT="52286" marB="5228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once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provided that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rather than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since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that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though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unless</a:t>
                      </a:r>
                    </a:p>
                  </a:txBody>
                  <a:tcPr marL="104571" marR="104571" marT="52286" marB="5228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until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whenever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whereas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wherever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whether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b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200" b="1" kern="1200" dirty="0">
                          <a:solidFill>
                            <a:srgbClr val="014E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</a:t>
                      </a:r>
                    </a:p>
                    <a:p>
                      <a:endParaRPr lang="en-CA" sz="3200" b="1" dirty="0">
                        <a:solidFill>
                          <a:srgbClr val="014E52"/>
                        </a:solidFill>
                      </a:endParaRPr>
                    </a:p>
                  </a:txBody>
                  <a:tcPr marL="104571" marR="104571" marT="52286" marB="5228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1006336" y="493776"/>
            <a:ext cx="10076544" cy="580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67F9C"/>
                </a:solidFill>
              </a:rPr>
              <a:t>SUBORDINATING CONJUNCTIONS</a:t>
            </a:r>
          </a:p>
        </p:txBody>
      </p:sp>
    </p:spTree>
    <p:extLst>
      <p:ext uri="{BB962C8B-B14F-4D97-AF65-F5344CB8AC3E}">
        <p14:creationId xmlns:p14="http://schemas.microsoft.com/office/powerpoint/2010/main" val="1685990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283373" y="4029635"/>
            <a:ext cx="5529943" cy="2632422"/>
          </a:xfrm>
          <a:prstGeom prst="roundRect">
            <a:avLst/>
          </a:prstGeom>
          <a:solidFill>
            <a:srgbClr val="1DA9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484848" y="4246726"/>
            <a:ext cx="5126987" cy="470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Although</a:t>
            </a: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he is from Egypt,</a:t>
            </a:r>
            <a:endParaRPr lang="en-CA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Salah plays in England.</a:t>
            </a: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= COMPLEX SENTENCE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70995" y="1407885"/>
            <a:ext cx="5529943" cy="2423886"/>
          </a:xfrm>
          <a:prstGeom prst="roundRect">
            <a:avLst/>
          </a:prstGeom>
          <a:solidFill>
            <a:srgbClr val="067F9C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72472" y="1605749"/>
            <a:ext cx="5126987" cy="470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INDEPENDENT CLAUSE</a:t>
            </a:r>
            <a:endParaRPr lang="en-CA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+ subordinating conjunction</a:t>
            </a: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+ SUBORDINATE CLAUSE</a:t>
            </a: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= COMPLEX SENTENCE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70995" y="209187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rgbClr val="03556D"/>
                </a:solidFill>
              </a:rPr>
              <a:t>SENTENCE MATH</a:t>
            </a:r>
            <a:endParaRPr lang="en-US" sz="13800" b="1" dirty="0">
              <a:solidFill>
                <a:srgbClr val="03556D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0995" y="4029635"/>
            <a:ext cx="5529943" cy="2632422"/>
          </a:xfrm>
          <a:prstGeom prst="roundRect">
            <a:avLst/>
          </a:prstGeom>
          <a:solidFill>
            <a:srgbClr val="1DA9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471" y="4125897"/>
            <a:ext cx="5126987" cy="470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Subordinating conjunction</a:t>
            </a: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+ SUBORDINATE CLAUSE</a:t>
            </a:r>
            <a:endParaRPr lang="en-CA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+ comma &amp; INDEPENDENT CLAUSE</a:t>
            </a: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= COMPLEX SENTENCE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83373" y="1407885"/>
            <a:ext cx="5529943" cy="2423886"/>
          </a:xfrm>
          <a:prstGeom prst="roundRect">
            <a:avLst/>
          </a:prstGeom>
          <a:solidFill>
            <a:srgbClr val="067F9C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84109" y="1605749"/>
            <a:ext cx="5328466" cy="454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Salah plays in England</a:t>
            </a:r>
            <a:endParaRPr lang="en-CA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although</a:t>
            </a:r>
          </a:p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he is from Egypt.</a:t>
            </a:r>
          </a:p>
          <a:p>
            <a:pPr marL="0" indent="0" algn="ctr">
              <a:buNone/>
            </a:pPr>
            <a:r>
              <a:rPr lang="en-CA" b="1" dirty="0">
                <a:solidFill>
                  <a:srgbClr val="03556D"/>
                </a:solidFill>
              </a:rPr>
              <a:t>= COMPLEX SENTENCE</a:t>
            </a:r>
          </a:p>
        </p:txBody>
      </p:sp>
    </p:spTree>
    <p:extLst>
      <p:ext uri="{BB962C8B-B14F-4D97-AF65-F5344CB8AC3E}">
        <p14:creationId xmlns:p14="http://schemas.microsoft.com/office/powerpoint/2010/main" val="633739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kaho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6" y="0"/>
            <a:ext cx="12199806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23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482762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629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00981473"/>
              </p:ext>
            </p:extLst>
          </p:nvPr>
        </p:nvGraphicFramePr>
        <p:xfrm>
          <a:off x="1971102" y="144738"/>
          <a:ext cx="8257286" cy="550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3"/>
          <p:cNvSpPr txBox="1">
            <a:spLocks/>
          </p:cNvSpPr>
          <p:nvPr/>
        </p:nvSpPr>
        <p:spPr>
          <a:xfrm>
            <a:off x="914121" y="5649596"/>
            <a:ext cx="10371248" cy="910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rgbClr val="067F9C"/>
                </a:solidFill>
              </a:rPr>
              <a:t>Simple sentences consist of ONE independent clause and do not use coordinating or subordinating conjunctions.</a:t>
            </a:r>
          </a:p>
          <a:p>
            <a:endParaRPr lang="en-CA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710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1095"/>
          <a:stretch>
            <a:fillRect/>
          </a:stretch>
        </p:blipFill>
        <p:spPr/>
      </p:pic>
      <p:sp>
        <p:nvSpPr>
          <p:cNvPr id="14" name="Rounded Rectangle 13"/>
          <p:cNvSpPr/>
          <p:nvPr/>
        </p:nvSpPr>
        <p:spPr>
          <a:xfrm>
            <a:off x="446314" y="3713910"/>
            <a:ext cx="4212772" cy="1540263"/>
          </a:xfrm>
          <a:prstGeom prst="roundRect">
            <a:avLst/>
          </a:prstGeom>
          <a:solidFill>
            <a:srgbClr val="1DA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6314" y="1660136"/>
            <a:ext cx="4212772" cy="806823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77039"/>
            <a:ext cx="5170715" cy="1089529"/>
          </a:xfrm>
        </p:spPr>
        <p:txBody>
          <a:bodyPr/>
          <a:lstStyle/>
          <a:p>
            <a:r>
              <a:rPr lang="en-US" dirty="0"/>
              <a:t>SIMPLE SUBJECT </a:t>
            </a:r>
            <a:br>
              <a:rPr lang="en-US" dirty="0"/>
            </a:br>
            <a:r>
              <a:rPr lang="en-US" dirty="0"/>
              <a:t>&amp; SIMPLE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Serena Williams</a:t>
            </a:r>
          </a:p>
          <a:p>
            <a:endParaRPr lang="en-US" sz="4000" dirty="0"/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gave birth to a </a:t>
            </a:r>
          </a:p>
          <a:p>
            <a:r>
              <a:rPr lang="en-US" sz="4000" dirty="0">
                <a:solidFill>
                  <a:schemeClr val="bg1"/>
                </a:solidFill>
              </a:rPr>
              <a:t>baby girl.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45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12882" y="2539529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12882" y="2539529"/>
            <a:ext cx="4313861" cy="493957"/>
          </a:xfrm>
        </p:spPr>
        <p:txBody>
          <a:bodyPr/>
          <a:lstStyle/>
          <a:p>
            <a:r>
              <a:rPr lang="en-US" sz="3600" dirty="0"/>
              <a:t>SIMPLE SUBJECT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87910" y="5409394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87910" y="5409394"/>
            <a:ext cx="4313861" cy="493957"/>
          </a:xfrm>
        </p:spPr>
        <p:txBody>
          <a:bodyPr/>
          <a:lstStyle/>
          <a:p>
            <a:r>
              <a:rPr lang="en-US" sz="3600" dirty="0"/>
              <a:t>SIMPLE PREDICATE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33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941" r="1794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46314" y="4247569"/>
            <a:ext cx="4212772" cy="782159"/>
          </a:xfrm>
          <a:prstGeom prst="roundRect">
            <a:avLst/>
          </a:prstGeom>
          <a:solidFill>
            <a:srgbClr val="1DA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6314" y="1660136"/>
            <a:ext cx="4212772" cy="1345767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77039"/>
            <a:ext cx="5170715" cy="1089529"/>
          </a:xfrm>
        </p:spPr>
        <p:txBody>
          <a:bodyPr/>
          <a:lstStyle/>
          <a:p>
            <a:r>
              <a:rPr lang="en-US" dirty="0"/>
              <a:t>COMPOUND SUBJECT </a:t>
            </a:r>
            <a:br>
              <a:rPr lang="en-US" dirty="0"/>
            </a:br>
            <a:r>
              <a:rPr lang="en-US" dirty="0"/>
              <a:t>&amp; SIMPLE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Venus and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Serena Williams</a:t>
            </a:r>
          </a:p>
          <a:p>
            <a:endParaRPr lang="en-US" sz="4000" dirty="0"/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play tennis.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53867" y="3311950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3228269"/>
            <a:ext cx="5334000" cy="493957"/>
          </a:xfrm>
        </p:spPr>
        <p:txBody>
          <a:bodyPr/>
          <a:lstStyle/>
          <a:p>
            <a:r>
              <a:rPr lang="en-US" sz="3600" dirty="0"/>
              <a:t>COMPOUND SUBJECT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87910" y="5409394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87910" y="5409394"/>
            <a:ext cx="4313861" cy="493957"/>
          </a:xfrm>
        </p:spPr>
        <p:txBody>
          <a:bodyPr/>
          <a:lstStyle/>
          <a:p>
            <a:r>
              <a:rPr lang="en-US" sz="3600" dirty="0"/>
              <a:t>SIMPLE PREDICATE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16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r="19312"/>
          <a:stretch>
            <a:fillRect/>
          </a:stretch>
        </p:blipFill>
        <p:spPr/>
      </p:pic>
      <p:sp>
        <p:nvSpPr>
          <p:cNvPr id="14" name="Rounded Rectangle 13"/>
          <p:cNvSpPr/>
          <p:nvPr/>
        </p:nvSpPr>
        <p:spPr>
          <a:xfrm>
            <a:off x="446314" y="3713910"/>
            <a:ext cx="4445000" cy="1540263"/>
          </a:xfrm>
          <a:prstGeom prst="roundRect">
            <a:avLst/>
          </a:prstGeom>
          <a:solidFill>
            <a:srgbClr val="1DA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6314" y="1660136"/>
            <a:ext cx="4212772" cy="806823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127740"/>
            <a:ext cx="6273800" cy="1588127"/>
          </a:xfrm>
        </p:spPr>
        <p:txBody>
          <a:bodyPr/>
          <a:lstStyle/>
          <a:p>
            <a:r>
              <a:rPr lang="en-US" dirty="0"/>
              <a:t>SIMPLE SUBJECT </a:t>
            </a:r>
            <a:br>
              <a:rPr lang="en-US" dirty="0"/>
            </a:br>
            <a:r>
              <a:rPr lang="en-US" dirty="0"/>
              <a:t>&amp; COMPOUND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Serena Williams</a:t>
            </a:r>
          </a:p>
          <a:p>
            <a:endParaRPr lang="en-US" sz="4000" dirty="0"/>
          </a:p>
          <a:p>
            <a:endParaRPr lang="en-US" sz="4000" b="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plays tennis and</a:t>
            </a:r>
          </a:p>
          <a:p>
            <a:r>
              <a:rPr lang="en-US" sz="4000" dirty="0">
                <a:solidFill>
                  <a:schemeClr val="bg1"/>
                </a:solidFill>
              </a:rPr>
              <a:t>designs clothes.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47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12882" y="2539529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12882" y="2539529"/>
            <a:ext cx="4313861" cy="493957"/>
          </a:xfrm>
        </p:spPr>
        <p:txBody>
          <a:bodyPr/>
          <a:lstStyle/>
          <a:p>
            <a:r>
              <a:rPr lang="en-US" sz="3600" dirty="0"/>
              <a:t>SIMPLE SUBJECT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87910" y="5409394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87910" y="5409394"/>
            <a:ext cx="4313861" cy="493957"/>
          </a:xfrm>
        </p:spPr>
        <p:txBody>
          <a:bodyPr/>
          <a:lstStyle/>
          <a:p>
            <a:r>
              <a:rPr lang="en-US" sz="3600" dirty="0"/>
              <a:t>COMPOUND PREDICATE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9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9" r="25879"/>
          <a:stretch>
            <a:fillRect/>
          </a:stretch>
        </p:blipFill>
        <p:spPr/>
      </p:pic>
      <p:sp>
        <p:nvSpPr>
          <p:cNvPr id="14" name="Rounded Rectangle 13"/>
          <p:cNvSpPr/>
          <p:nvPr/>
        </p:nvSpPr>
        <p:spPr>
          <a:xfrm>
            <a:off x="446314" y="3655854"/>
            <a:ext cx="4445000" cy="1801518"/>
          </a:xfrm>
          <a:prstGeom prst="roundRect">
            <a:avLst/>
          </a:prstGeom>
          <a:solidFill>
            <a:srgbClr val="1DA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6314" y="1660136"/>
            <a:ext cx="4212772" cy="1404595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77039"/>
            <a:ext cx="6273800" cy="1089529"/>
          </a:xfrm>
        </p:spPr>
        <p:txBody>
          <a:bodyPr/>
          <a:lstStyle/>
          <a:p>
            <a:r>
              <a:rPr lang="en-US" dirty="0"/>
              <a:t>COMPOUND SUBJECT </a:t>
            </a:r>
            <a:br>
              <a:rPr lang="en-US" dirty="0"/>
            </a:br>
            <a:r>
              <a:rPr lang="en-US" dirty="0"/>
              <a:t>&amp; COMPOUND PREDICATE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Venus and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Serena Williams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1"/>
                </a:solidFill>
              </a:rPr>
              <a:t>won the French Open and the Australian Open.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48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12882" y="3156856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12882" y="3084286"/>
            <a:ext cx="5707232" cy="571568"/>
          </a:xfrm>
        </p:spPr>
        <p:txBody>
          <a:bodyPr/>
          <a:lstStyle/>
          <a:p>
            <a:r>
              <a:rPr lang="en-US" sz="3600" dirty="0"/>
              <a:t>COMPOUND SUBJECT</a:t>
            </a:r>
            <a:endParaRPr lang="en-US" sz="4000" dirty="0">
              <a:solidFill>
                <a:srgbClr val="067F9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87910" y="5598079"/>
            <a:ext cx="1" cy="255514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87910" y="5598079"/>
            <a:ext cx="4313861" cy="493957"/>
          </a:xfrm>
        </p:spPr>
        <p:txBody>
          <a:bodyPr/>
          <a:lstStyle/>
          <a:p>
            <a:r>
              <a:rPr lang="en-US" sz="3600" dirty="0"/>
              <a:t>COMPOUND PREDICATE</a:t>
            </a:r>
            <a:endParaRPr lang="en-US" sz="40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96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0914" y="279000"/>
            <a:ext cx="11436233" cy="6310485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19201" y="871286"/>
            <a:ext cx="9820728" cy="551114"/>
          </a:xfrm>
        </p:spPr>
        <p:txBody>
          <a:bodyPr/>
          <a:lstStyle/>
          <a:p>
            <a:r>
              <a:rPr lang="en-CA" sz="7200" dirty="0">
                <a:solidFill>
                  <a:schemeClr val="bg1"/>
                </a:solidFill>
              </a:rPr>
              <a:t>REMEMBER</a:t>
            </a:r>
            <a:br>
              <a:rPr lang="en-CA" sz="7200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Compound sentences contain two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i="1" dirty="0">
                <a:solidFill>
                  <a:schemeClr val="bg1"/>
                </a:solidFill>
              </a:rPr>
              <a:t>independent clauses.</a:t>
            </a:r>
          </a:p>
          <a:p>
            <a:endParaRPr lang="en-CA" sz="2400" i="1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These clauses are joined with a </a:t>
            </a:r>
            <a:r>
              <a:rPr lang="en-CA" sz="4400" i="1" dirty="0">
                <a:solidFill>
                  <a:schemeClr val="bg1"/>
                </a:solidFill>
              </a:rPr>
              <a:t>coordinating conjunction </a:t>
            </a:r>
            <a:r>
              <a:rPr lang="en-CA" sz="4400" dirty="0">
                <a:solidFill>
                  <a:schemeClr val="bg1"/>
                </a:solidFill>
              </a:rPr>
              <a:t>or a </a:t>
            </a:r>
            <a:r>
              <a:rPr lang="en-CA" sz="4400" i="1" dirty="0">
                <a:solidFill>
                  <a:schemeClr val="bg1"/>
                </a:solidFill>
              </a:rPr>
              <a:t>semicolon.</a:t>
            </a:r>
            <a:endParaRPr lang="en-CA" sz="4400" dirty="0">
              <a:solidFill>
                <a:schemeClr val="bg1"/>
              </a:solidFill>
            </a:endParaRPr>
          </a:p>
          <a:p>
            <a:endParaRPr lang="en-CA" sz="4400" i="1" dirty="0">
              <a:solidFill>
                <a:schemeClr val="bg1"/>
              </a:solidFill>
            </a:endParaRPr>
          </a:p>
          <a:p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50396" y="3369287"/>
            <a:ext cx="5045529" cy="334508"/>
          </a:xfrm>
        </p:spPr>
        <p:txBody>
          <a:bodyPr/>
          <a:lstStyle/>
          <a:p>
            <a:endParaRPr lang="en-CA" sz="2800" i="1" dirty="0">
              <a:solidFill>
                <a:schemeClr val="bg1"/>
              </a:solidFill>
            </a:endParaRPr>
          </a:p>
          <a:p>
            <a:endParaRPr lang="en-CA" sz="2800" i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3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6243477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703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02688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54368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Lee prefers to watch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soccer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435545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Amir thinks tennis is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a more interesting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sport.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8928" y="3487056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,but</a:t>
            </a:r>
            <a:endParaRPr lang="en-US" sz="2800" dirty="0">
              <a:solidFill>
                <a:srgbClr val="1DA9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39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703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278297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54368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Lee prefers to watch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soccer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435545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Amir thinks tennis is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a more interesting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sport.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481899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,but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01029" y="1281191"/>
            <a:ext cx="246742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052468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 #1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42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703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20232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54368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Lee prefers to watch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soccer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435545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Amir thinks tennis is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a more interesting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sport.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481899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,but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01029" y="1281191"/>
            <a:ext cx="246742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052468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 #1</a:t>
            </a:r>
            <a:endParaRPr lang="en-US" sz="32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34169" y="5583190"/>
            <a:ext cx="95638" cy="599896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6393" y="6285054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 #2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45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7037"/>
          <a:stretch>
            <a:fillRect/>
          </a:stretch>
        </p:blipFill>
        <p:spPr/>
      </p:pic>
      <p:sp>
        <p:nvSpPr>
          <p:cNvPr id="13" name="Rounded Rectangle 12"/>
          <p:cNvSpPr/>
          <p:nvPr/>
        </p:nvSpPr>
        <p:spPr>
          <a:xfrm>
            <a:off x="499044" y="3511018"/>
            <a:ext cx="1153279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54368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Lee prefers to watch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soccer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768592" y="3329489"/>
            <a:ext cx="687460" cy="365249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834864"/>
            <a:ext cx="5722257" cy="433484"/>
          </a:xfrm>
        </p:spPr>
        <p:txBody>
          <a:bodyPr/>
          <a:lstStyle/>
          <a:p>
            <a:r>
              <a:rPr lang="en-US" sz="2800" dirty="0"/>
              <a:t>COORDINATING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435545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Amir thinks tennis is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a more interesting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sport.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481899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,but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01029" y="1281191"/>
            <a:ext cx="246742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052468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 #1</a:t>
            </a:r>
            <a:endParaRPr lang="en-US" sz="32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34169" y="5583190"/>
            <a:ext cx="95638" cy="599896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6393" y="6285054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 #2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35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54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0914" y="279000"/>
            <a:ext cx="11436233" cy="6310485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19201" y="871286"/>
            <a:ext cx="9820728" cy="551114"/>
          </a:xfrm>
        </p:spPr>
        <p:txBody>
          <a:bodyPr/>
          <a:lstStyle/>
          <a:p>
            <a:r>
              <a:rPr lang="en-CA" sz="7200" dirty="0">
                <a:solidFill>
                  <a:schemeClr val="bg1"/>
                </a:solidFill>
              </a:rPr>
              <a:t>REMEMBER</a:t>
            </a:r>
            <a:br>
              <a:rPr lang="en-CA" sz="7200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Complex sentences contain an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i="1" dirty="0">
                <a:solidFill>
                  <a:schemeClr val="bg1"/>
                </a:solidFill>
              </a:rPr>
              <a:t>independent clause </a:t>
            </a:r>
            <a:r>
              <a:rPr lang="en-CA" sz="4400" dirty="0">
                <a:solidFill>
                  <a:schemeClr val="bg1"/>
                </a:solidFill>
              </a:rPr>
              <a:t>and a </a:t>
            </a:r>
            <a:r>
              <a:rPr lang="en-CA" sz="4400" i="1" dirty="0">
                <a:solidFill>
                  <a:schemeClr val="bg1"/>
                </a:solidFill>
              </a:rPr>
              <a:t>subordinate clause.</a:t>
            </a:r>
          </a:p>
          <a:p>
            <a:endParaRPr lang="en-CA" sz="2400" i="1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These clauses are joined with a </a:t>
            </a:r>
            <a:r>
              <a:rPr lang="en-CA" sz="4400" i="1" dirty="0">
                <a:solidFill>
                  <a:schemeClr val="bg1"/>
                </a:solidFill>
              </a:rPr>
              <a:t>subordinating conjunction.</a:t>
            </a:r>
            <a:endParaRPr lang="en-CA" sz="4400" dirty="0">
              <a:solidFill>
                <a:schemeClr val="bg1"/>
              </a:solidFill>
            </a:endParaRPr>
          </a:p>
          <a:p>
            <a:endParaRPr lang="en-CA" sz="4400" i="1" dirty="0">
              <a:solidFill>
                <a:schemeClr val="bg1"/>
              </a:solidFill>
            </a:endParaRPr>
          </a:p>
          <a:p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50396" y="3369287"/>
            <a:ext cx="5045529" cy="334508"/>
          </a:xfrm>
        </p:spPr>
        <p:txBody>
          <a:bodyPr/>
          <a:lstStyle/>
          <a:p>
            <a:endParaRPr lang="en-CA" sz="2800" i="1" dirty="0">
              <a:solidFill>
                <a:schemeClr val="bg1"/>
              </a:solidFill>
            </a:endParaRPr>
          </a:p>
          <a:p>
            <a:endParaRPr lang="en-CA" sz="2800" i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70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39279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746886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Lady Gaga is my </a:t>
            </a:r>
            <a:r>
              <a:rPr lang="en-US" sz="4000" dirty="0" err="1">
                <a:solidFill>
                  <a:srgbClr val="1DA9BF"/>
                </a:solidFill>
              </a:rPr>
              <a:t>favourite</a:t>
            </a:r>
            <a:r>
              <a:rPr lang="en-US" sz="4000" dirty="0">
                <a:solidFill>
                  <a:srgbClr val="1DA9BF"/>
                </a:solidFill>
              </a:rPr>
              <a:t> singer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638747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writes her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own songs.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815541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because</a:t>
            </a:r>
            <a:endParaRPr lang="en-US" sz="2800" dirty="0">
              <a:solidFill>
                <a:srgbClr val="1DA9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22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39279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746886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Lady Gaga is my </a:t>
            </a:r>
            <a:r>
              <a:rPr lang="en-US" sz="4000" dirty="0" err="1">
                <a:solidFill>
                  <a:srgbClr val="1DA9BF"/>
                </a:solidFill>
              </a:rPr>
              <a:t>favourite</a:t>
            </a:r>
            <a:r>
              <a:rPr lang="en-US" sz="4000" dirty="0">
                <a:solidFill>
                  <a:srgbClr val="1DA9BF"/>
                </a:solidFill>
              </a:rPr>
              <a:t> singer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56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638747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writes her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own songs.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815541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because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94629" y="1504216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255670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30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39279"/>
          <a:stretch/>
        </p:blipFill>
        <p:spPr/>
      </p:pic>
      <p:sp>
        <p:nvSpPr>
          <p:cNvPr id="13" name="Rounded Rectangle 12"/>
          <p:cNvSpPr/>
          <p:nvPr/>
        </p:nvSpPr>
        <p:spPr>
          <a:xfrm>
            <a:off x="499044" y="3844660"/>
            <a:ext cx="2403813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746886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Lady Gaga is my </a:t>
            </a:r>
            <a:r>
              <a:rPr lang="en-US" sz="4000" dirty="0" err="1">
                <a:solidFill>
                  <a:srgbClr val="1DA9BF"/>
                </a:solidFill>
              </a:rPr>
              <a:t>favourite</a:t>
            </a:r>
            <a:r>
              <a:rPr lang="en-US" sz="4000" dirty="0">
                <a:solidFill>
                  <a:srgbClr val="1DA9BF"/>
                </a:solidFill>
              </a:rPr>
              <a:t> singer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57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700950" y="3611665"/>
            <a:ext cx="722936" cy="15097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168506"/>
            <a:ext cx="5722257" cy="433484"/>
          </a:xfrm>
        </p:spPr>
        <p:txBody>
          <a:bodyPr/>
          <a:lstStyle/>
          <a:p>
            <a:r>
              <a:rPr lang="en-US" sz="2800" dirty="0"/>
              <a:t>SUBORDINATING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638747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writes her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own songs.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815541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because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94629" y="1504216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255670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54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39279"/>
          <a:stretch/>
        </p:blipFill>
        <p:spPr/>
      </p:pic>
      <p:sp>
        <p:nvSpPr>
          <p:cNvPr id="13" name="Rounded Rectangle 12"/>
          <p:cNvSpPr/>
          <p:nvPr/>
        </p:nvSpPr>
        <p:spPr>
          <a:xfrm>
            <a:off x="499044" y="3844660"/>
            <a:ext cx="2403813" cy="558048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1746886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Lady Gaga is my </a:t>
            </a:r>
            <a:r>
              <a:rPr lang="en-US" sz="4000" dirty="0" err="1">
                <a:solidFill>
                  <a:srgbClr val="1DA9BF"/>
                </a:solidFill>
              </a:rPr>
              <a:t>favourite</a:t>
            </a:r>
            <a:r>
              <a:rPr lang="en-US" sz="4000" dirty="0">
                <a:solidFill>
                  <a:srgbClr val="1DA9BF"/>
                </a:solidFill>
              </a:rPr>
              <a:t> singer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58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700950" y="3611665"/>
            <a:ext cx="722936" cy="15097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168506"/>
            <a:ext cx="5722257" cy="433484"/>
          </a:xfrm>
        </p:spPr>
        <p:txBody>
          <a:bodyPr/>
          <a:lstStyle/>
          <a:p>
            <a:r>
              <a:rPr lang="en-US" sz="2800" dirty="0"/>
              <a:t>SUBORDINATING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4638747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writes her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own songs.</a:t>
            </a:r>
            <a:endParaRPr lang="en-US" sz="2800" dirty="0">
              <a:solidFill>
                <a:srgbClr val="1DA9BF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9044" y="3815541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because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94629" y="1504216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1255670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82950" y="5421606"/>
            <a:ext cx="640342" cy="38995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6" y="5894747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44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39279"/>
          <a:stretch/>
        </p:blipFill>
        <p:spPr/>
      </p:pic>
      <p:sp>
        <p:nvSpPr>
          <p:cNvPr id="24" name="Rounded Rectangle 23"/>
          <p:cNvSpPr/>
          <p:nvPr/>
        </p:nvSpPr>
        <p:spPr>
          <a:xfrm>
            <a:off x="3853658" y="2780331"/>
            <a:ext cx="253885" cy="525233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0" y="2219263"/>
            <a:ext cx="2329427" cy="529566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31911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678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Because</a:t>
            </a:r>
            <a:r>
              <a:rPr lang="en-US" sz="4000" dirty="0">
                <a:solidFill>
                  <a:srgbClr val="1DA9BF"/>
                </a:solidFill>
              </a:rPr>
              <a:t> she writes 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>
                <a:solidFill>
                  <a:srgbClr val="1DA9BF"/>
                </a:solidFill>
              </a:rPr>
              <a:t>her own songs</a:t>
            </a:r>
            <a:r>
              <a:rPr lang="en-US" sz="4000" dirty="0">
                <a:solidFill>
                  <a:schemeClr val="bg1"/>
                </a:solidFill>
              </a:rPr>
              <a:t>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399329" y="3255816"/>
            <a:ext cx="281725" cy="295459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589420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4184161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Lady Gaga is my</a:t>
            </a:r>
            <a:br>
              <a:rPr lang="en-US" sz="4000" dirty="0">
                <a:solidFill>
                  <a:srgbClr val="1DA9BF"/>
                </a:solidFill>
              </a:rPr>
            </a:br>
            <a:r>
              <a:rPr lang="en-US" sz="4000" dirty="0" err="1">
                <a:solidFill>
                  <a:srgbClr val="1DA9BF"/>
                </a:solidFill>
              </a:rPr>
              <a:t>favourite</a:t>
            </a:r>
            <a:r>
              <a:rPr lang="en-US" sz="4000" dirty="0">
                <a:solidFill>
                  <a:srgbClr val="1DA9BF"/>
                </a:solidFill>
              </a:rPr>
              <a:t> singer.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36172" y="1810629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1340637"/>
            <a:ext cx="5722257" cy="433484"/>
          </a:xfrm>
        </p:spPr>
        <p:txBody>
          <a:bodyPr/>
          <a:lstStyle/>
          <a:p>
            <a:r>
              <a:rPr lang="en-US" sz="2800" dirty="0"/>
              <a:t>SUBORDINATING CONJUNCTION</a:t>
            </a:r>
            <a:endParaRPr lang="en-US" sz="32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127828" y="5384649"/>
            <a:ext cx="413658" cy="23920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5744573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231712" y="3149049"/>
            <a:ext cx="474367" cy="89645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17786" y="2753313"/>
            <a:ext cx="1816558" cy="485381"/>
          </a:xfrm>
        </p:spPr>
        <p:txBody>
          <a:bodyPr/>
          <a:lstStyle/>
          <a:p>
            <a:r>
              <a:rPr lang="en-US" sz="2800" dirty="0"/>
              <a:t>COMMA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8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SIMPLE SUBJECT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045529" cy="334508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i="1" dirty="0"/>
              <a:t>simple subject </a:t>
            </a:r>
            <a:r>
              <a:rPr lang="en-US" sz="3200" dirty="0"/>
              <a:t>is the noun/pronoun or nouns/pronouns attached to the verb.</a:t>
            </a:r>
          </a:p>
          <a:p>
            <a:endParaRPr lang="en-US" sz="32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84211" y="5105851"/>
            <a:ext cx="5045529" cy="19111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CA" sz="2800"/>
              <a:t>THE PRINCESS </a:t>
            </a:r>
            <a:r>
              <a:rPr lang="en-CA" sz="2800" dirty="0">
                <a:sym typeface="Wingdings" panose="05000000000000000000" pitchFamily="2" charset="2"/>
              </a:rPr>
              <a:t></a:t>
            </a:r>
          </a:p>
          <a:p>
            <a:pPr algn="r"/>
            <a:r>
              <a:rPr lang="en-CA" sz="2800" dirty="0">
                <a:sym typeface="Wingdings" panose="05000000000000000000" pitchFamily="2" charset="2"/>
              </a:rPr>
              <a:t>SHE </a:t>
            </a:r>
          </a:p>
          <a:p>
            <a:pPr algn="r"/>
            <a:r>
              <a:rPr lang="en-CA" sz="2800" dirty="0">
                <a:sym typeface="Wingdings" panose="05000000000000000000" pitchFamily="2" charset="2"/>
              </a:rPr>
              <a:t>DAENERYS 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3976321"/>
            <a:ext cx="5458242" cy="367079"/>
          </a:xfrm>
        </p:spPr>
        <p:txBody>
          <a:bodyPr/>
          <a:lstStyle/>
          <a:p>
            <a:r>
              <a:rPr lang="en-US" sz="3200" b="0" dirty="0"/>
              <a:t>___________ </a:t>
            </a:r>
            <a:r>
              <a:rPr lang="en-US" sz="3200" dirty="0"/>
              <a:t>trained</a:t>
            </a:r>
            <a:r>
              <a:rPr lang="en-US" sz="3200" b="0" dirty="0"/>
              <a:t> her dragon.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3064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0914" y="279000"/>
            <a:ext cx="11436233" cy="6310485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19201" y="871286"/>
            <a:ext cx="10476724" cy="551114"/>
          </a:xfrm>
        </p:spPr>
        <p:txBody>
          <a:bodyPr/>
          <a:lstStyle/>
          <a:p>
            <a:r>
              <a:rPr lang="en-CA" sz="7200" dirty="0">
                <a:solidFill>
                  <a:schemeClr val="bg1"/>
                </a:solidFill>
              </a:rPr>
              <a:t>COMPLEX-COMPOUND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sentences do exactly what their name suggests: </a:t>
            </a:r>
            <a:br>
              <a:rPr lang="en-CA" sz="4400" dirty="0">
                <a:solidFill>
                  <a:schemeClr val="bg1"/>
                </a:solidFill>
              </a:rPr>
            </a:br>
            <a:endParaRPr lang="en-CA" sz="4400" dirty="0">
              <a:solidFill>
                <a:schemeClr val="bg1"/>
              </a:solidFill>
            </a:endParaRPr>
          </a:p>
          <a:p>
            <a:r>
              <a:rPr lang="en-CA" sz="4400" dirty="0">
                <a:solidFill>
                  <a:schemeClr val="bg1"/>
                </a:solidFill>
              </a:rPr>
              <a:t>they combine</a:t>
            </a:r>
          </a:p>
          <a:p>
            <a:r>
              <a:rPr lang="en-CA" sz="4400" dirty="0">
                <a:solidFill>
                  <a:schemeClr val="bg1"/>
                </a:solidFill>
              </a:rPr>
              <a:t>COMPLEX and COMPOUND</a:t>
            </a:r>
            <a:br>
              <a:rPr lang="en-CA" sz="4400" dirty="0">
                <a:solidFill>
                  <a:schemeClr val="bg1"/>
                </a:solidFill>
              </a:rPr>
            </a:br>
            <a:r>
              <a:rPr lang="en-CA" sz="4400" dirty="0">
                <a:solidFill>
                  <a:schemeClr val="bg1"/>
                </a:solidFill>
              </a:rPr>
              <a:t>sentences!</a:t>
            </a:r>
          </a:p>
          <a:p>
            <a:endParaRPr lang="en-CA" sz="4400" i="1" dirty="0">
              <a:solidFill>
                <a:schemeClr val="bg1"/>
              </a:solidFill>
            </a:endParaRPr>
          </a:p>
          <a:p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50396" y="3369287"/>
            <a:ext cx="5045529" cy="334508"/>
          </a:xfrm>
        </p:spPr>
        <p:txBody>
          <a:bodyPr/>
          <a:lstStyle/>
          <a:p>
            <a:endParaRPr lang="en-CA" sz="2800" i="1" dirty="0">
              <a:solidFill>
                <a:schemeClr val="bg1"/>
              </a:solidFill>
            </a:endParaRPr>
          </a:p>
          <a:p>
            <a:endParaRPr lang="en-CA" sz="2800" i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47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3" r="26414" b="-423"/>
          <a:stretch/>
        </p:blipFill>
        <p:spPr>
          <a:xfrm>
            <a:off x="7018556" y="37185"/>
            <a:ext cx="5152571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855" y="48075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678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Although the flights were expensive,</a:t>
            </a:r>
            <a:r>
              <a:rPr lang="en-US" sz="4000" dirty="0">
                <a:solidFill>
                  <a:schemeClr val="bg1"/>
                </a:solidFill>
              </a:rPr>
              <a:t>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596127" y="3235955"/>
            <a:ext cx="84928" cy="31532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589420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42964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flew to China.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947879" y="4844021"/>
            <a:ext cx="25401" cy="336900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8514" y="5183343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6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3" r="26414" b="-423"/>
          <a:stretch/>
        </p:blipFill>
        <p:spPr>
          <a:xfrm>
            <a:off x="7018556" y="37185"/>
            <a:ext cx="5152571" cy="6858000"/>
          </a:xfrm>
        </p:spPr>
      </p:pic>
      <p:sp>
        <p:nvSpPr>
          <p:cNvPr id="13" name="Rounded Rectangle 12"/>
          <p:cNvSpPr/>
          <p:nvPr/>
        </p:nvSpPr>
        <p:spPr>
          <a:xfrm>
            <a:off x="310242" y="2233777"/>
            <a:ext cx="2329427" cy="529566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855" y="480757"/>
            <a:ext cx="5170715" cy="590931"/>
          </a:xfrm>
        </p:spPr>
        <p:txBody>
          <a:bodyPr/>
          <a:lstStyle/>
          <a:p>
            <a:r>
              <a:rPr lang="en-US" dirty="0"/>
              <a:t>COMPLEX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678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Although</a:t>
            </a:r>
            <a:r>
              <a:rPr lang="en-US" sz="4000" dirty="0">
                <a:solidFill>
                  <a:srgbClr val="1DA9BF"/>
                </a:solidFill>
              </a:rPr>
              <a:t> the flights were expensive,</a:t>
            </a:r>
            <a:r>
              <a:rPr lang="en-US" sz="4000" dirty="0">
                <a:solidFill>
                  <a:schemeClr val="bg1"/>
                </a:solidFill>
              </a:rPr>
              <a:t>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596127" y="3235955"/>
            <a:ext cx="84928" cy="31532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589420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42964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flew to China.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36172" y="1810629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1369202"/>
            <a:ext cx="5722257" cy="433484"/>
          </a:xfrm>
        </p:spPr>
        <p:txBody>
          <a:bodyPr/>
          <a:lstStyle/>
          <a:p>
            <a:r>
              <a:rPr lang="en-US" sz="2400" dirty="0"/>
              <a:t>SUBORDINATING CONJUNCTION</a:t>
            </a:r>
            <a:endParaRPr lang="en-US" sz="28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947879" y="4844021"/>
            <a:ext cx="25401" cy="336900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8514" y="5183343"/>
            <a:ext cx="5722257" cy="433484"/>
          </a:xfrm>
        </p:spPr>
        <p:txBody>
          <a:bodyPr/>
          <a:lstStyle/>
          <a:p>
            <a:r>
              <a:rPr lang="en-US" sz="2800" dirty="0"/>
              <a:t>INDEPENDENT CLAUSE</a:t>
            </a:r>
            <a:endParaRPr lang="en-US" sz="32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0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3" r="26414" b="-423"/>
          <a:stretch/>
        </p:blipFill>
        <p:spPr>
          <a:xfrm>
            <a:off x="7018556" y="37185"/>
            <a:ext cx="5152571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855" y="231458"/>
            <a:ext cx="5170715" cy="1089529"/>
          </a:xfrm>
        </p:spPr>
        <p:txBody>
          <a:bodyPr/>
          <a:lstStyle/>
          <a:p>
            <a:r>
              <a:rPr lang="en-US" dirty="0"/>
              <a:t>COMPLEX-COMPOUND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678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Although the flights were expensive,</a:t>
            </a:r>
            <a:r>
              <a:rPr lang="en-US" sz="4000" dirty="0">
                <a:solidFill>
                  <a:schemeClr val="bg1"/>
                </a:solidFill>
              </a:rPr>
              <a:t>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596127" y="3235955"/>
            <a:ext cx="84928" cy="31532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589420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42964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flew to China,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947879" y="4844021"/>
            <a:ext cx="25401" cy="336900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8514" y="5183343"/>
            <a:ext cx="5722257" cy="433484"/>
          </a:xfrm>
        </p:spPr>
        <p:txBody>
          <a:bodyPr/>
          <a:lstStyle/>
          <a:p>
            <a:r>
              <a:rPr lang="en-US" sz="2800" dirty="0"/>
              <a:t>2 INDEPENDENT CLAUSES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4" y="573730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visited her sister.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514791" y="5523077"/>
            <a:ext cx="253146" cy="307978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67937" y="4329353"/>
            <a:ext cx="1455961" cy="538466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and</a:t>
            </a:r>
            <a:endParaRPr lang="en-US" sz="2800" dirty="0">
              <a:solidFill>
                <a:srgbClr val="1DA9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7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3" r="26414" b="-423"/>
          <a:stretch/>
        </p:blipFill>
        <p:spPr>
          <a:xfrm>
            <a:off x="7018556" y="37185"/>
            <a:ext cx="5152571" cy="6858000"/>
          </a:xfrm>
        </p:spPr>
      </p:pic>
      <p:sp>
        <p:nvSpPr>
          <p:cNvPr id="31" name="Rounded Rectangle 30"/>
          <p:cNvSpPr/>
          <p:nvPr/>
        </p:nvSpPr>
        <p:spPr>
          <a:xfrm>
            <a:off x="4767938" y="4372895"/>
            <a:ext cx="1221020" cy="529566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10242" y="2233777"/>
            <a:ext cx="2329427" cy="529566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855" y="231458"/>
            <a:ext cx="5170715" cy="1089529"/>
          </a:xfrm>
        </p:spPr>
        <p:txBody>
          <a:bodyPr/>
          <a:lstStyle/>
          <a:p>
            <a:r>
              <a:rPr lang="en-US" dirty="0"/>
              <a:t>COMPLEX-COMPOUND SENTENCE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21678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Although</a:t>
            </a:r>
            <a:r>
              <a:rPr lang="en-US" sz="4000" dirty="0">
                <a:solidFill>
                  <a:srgbClr val="1DA9BF"/>
                </a:solidFill>
              </a:rPr>
              <a:t> the flights were expensive,</a:t>
            </a:r>
            <a:r>
              <a:rPr lang="en-US" sz="4000" dirty="0">
                <a:solidFill>
                  <a:schemeClr val="bg1"/>
                </a:solidFill>
              </a:rPr>
              <a:t>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596127" y="3235955"/>
            <a:ext cx="84928" cy="31532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0" y="3589420"/>
            <a:ext cx="5722257" cy="433484"/>
          </a:xfrm>
        </p:spPr>
        <p:txBody>
          <a:bodyPr/>
          <a:lstStyle/>
          <a:p>
            <a:r>
              <a:rPr lang="en-US" sz="2800" dirty="0"/>
              <a:t>SUBORDINATE CLAUSE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4296400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flew to China,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36172" y="1810629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5" y="1369202"/>
            <a:ext cx="5722257" cy="433484"/>
          </a:xfrm>
        </p:spPr>
        <p:txBody>
          <a:bodyPr/>
          <a:lstStyle/>
          <a:p>
            <a:r>
              <a:rPr lang="en-US" sz="2400" dirty="0"/>
              <a:t>SUBORDINATING CONJUNCTION</a:t>
            </a:r>
            <a:endParaRPr lang="en-US" sz="2800" dirty="0">
              <a:solidFill>
                <a:srgbClr val="067F9C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947879" y="4844021"/>
            <a:ext cx="25401" cy="336900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8514" y="5183343"/>
            <a:ext cx="5722257" cy="433484"/>
          </a:xfrm>
        </p:spPr>
        <p:txBody>
          <a:bodyPr/>
          <a:lstStyle/>
          <a:p>
            <a:r>
              <a:rPr lang="en-US" sz="2800" dirty="0"/>
              <a:t>2 INDEPENDENT CLAUSES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5854" y="5737304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she visited her sister.</a:t>
            </a:r>
            <a:endParaRPr lang="en-US" sz="2800" dirty="0">
              <a:solidFill>
                <a:srgbClr val="1DA9B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514791" y="5523077"/>
            <a:ext cx="253146" cy="307978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67937" y="4329353"/>
            <a:ext cx="1455961" cy="53846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and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15108" y="3892041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78096" y="3145816"/>
            <a:ext cx="3160032" cy="840020"/>
          </a:xfrm>
        </p:spPr>
        <p:txBody>
          <a:bodyPr/>
          <a:lstStyle/>
          <a:p>
            <a:r>
              <a:rPr lang="en-US" sz="2400" dirty="0"/>
              <a:t>COORDINATING CONJUNCTION</a:t>
            </a:r>
            <a:endParaRPr lang="en-US" sz="2800" dirty="0">
              <a:solidFill>
                <a:srgbClr val="067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81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3" r="26414" b="-423"/>
          <a:stretch/>
        </p:blipFill>
        <p:spPr>
          <a:xfrm>
            <a:off x="7018556" y="37185"/>
            <a:ext cx="5152571" cy="6858000"/>
          </a:xfrm>
        </p:spPr>
      </p:pic>
      <p:sp>
        <p:nvSpPr>
          <p:cNvPr id="13" name="Rounded Rectangle 12"/>
          <p:cNvSpPr/>
          <p:nvPr/>
        </p:nvSpPr>
        <p:spPr>
          <a:xfrm>
            <a:off x="310242" y="2426921"/>
            <a:ext cx="5248729" cy="2094901"/>
          </a:xfrm>
          <a:prstGeom prst="roundRect">
            <a:avLst/>
          </a:prstGeom>
          <a:solidFill>
            <a:srgbClr val="067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855" y="231458"/>
            <a:ext cx="5170715" cy="1089529"/>
          </a:xfrm>
        </p:spPr>
        <p:txBody>
          <a:bodyPr/>
          <a:lstStyle/>
          <a:p>
            <a:r>
              <a:rPr lang="en-US" dirty="0"/>
              <a:t>COMPLEX-COMPOUND SENTENCE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65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898572" y="1796448"/>
            <a:ext cx="116114" cy="357171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83969" y="1355515"/>
            <a:ext cx="5722257" cy="433484"/>
          </a:xfrm>
        </p:spPr>
        <p:txBody>
          <a:bodyPr/>
          <a:lstStyle/>
          <a:p>
            <a:r>
              <a:rPr lang="en-US" sz="2800" dirty="0"/>
              <a:t>COMPLEX SENTENCE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0242" y="3763597"/>
            <a:ext cx="5248729" cy="2094901"/>
          </a:xfrm>
          <a:prstGeom prst="roundRect">
            <a:avLst/>
          </a:prstGeom>
          <a:solidFill>
            <a:srgbClr val="1DA9B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0242" y="6062936"/>
            <a:ext cx="5722257" cy="433484"/>
          </a:xfrm>
        </p:spPr>
        <p:txBody>
          <a:bodyPr/>
          <a:lstStyle/>
          <a:p>
            <a:r>
              <a:rPr lang="en-US" sz="2800" dirty="0"/>
              <a:t>COMPOUND SENTENCE</a:t>
            </a:r>
            <a:endParaRPr lang="en-US" sz="3200" dirty="0">
              <a:solidFill>
                <a:srgbClr val="067F9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98229" y="2524638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Although the flights were expensive,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4540" y="4484678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and she visited her sister.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5834" y="3763597"/>
            <a:ext cx="6032500" cy="41540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she flew to China,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405299" y="5927491"/>
            <a:ext cx="197309" cy="376987"/>
          </a:xfrm>
          <a:prstGeom prst="straightConnector1">
            <a:avLst/>
          </a:prstGeom>
          <a:ln>
            <a:solidFill>
              <a:srgbClr val="067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72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kah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463"/>
            <a:ext cx="12327964" cy="71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1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3556D"/>
                </a:solidFill>
              </a:rPr>
              <a:t>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8392" y="1248227"/>
            <a:ext cx="10570029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300" dirty="0"/>
              <a:t>General information on parts of a sentence: </a:t>
            </a:r>
            <a:r>
              <a:rPr lang="en-CA" sz="1300" u="sng" dirty="0">
                <a:hlinkClick r:id="rId3"/>
              </a:rPr>
              <a:t>https://arts.uottawa.ca/writingcentre/en/hypergrammar/the-parts-of-the-sentence</a:t>
            </a:r>
            <a:endParaRPr lang="en-CA" sz="1300" dirty="0"/>
          </a:p>
          <a:p>
            <a:pPr lvl="0"/>
            <a:r>
              <a:rPr lang="en-CA" sz="1300" dirty="0"/>
              <a:t>General info on conjunctions: </a:t>
            </a:r>
            <a:r>
              <a:rPr lang="en-CA" sz="1300" u="sng" dirty="0">
                <a:hlinkClick r:id="rId4"/>
              </a:rPr>
              <a:t>http://blog.writeathome.com/index.php/2013/07/50-subordinating-conjunctions-and-why-they-matter/</a:t>
            </a:r>
            <a:endParaRPr lang="en-CA" sz="1300" dirty="0"/>
          </a:p>
          <a:p>
            <a:pPr lvl="0"/>
            <a:r>
              <a:rPr lang="en-CA" sz="1300" dirty="0"/>
              <a:t>General info on sentence structure: </a:t>
            </a:r>
            <a:r>
              <a:rPr lang="en-CA" sz="1300" u="sng" dirty="0">
                <a:hlinkClick r:id="rId5"/>
              </a:rPr>
              <a:t>https://en.wikipedia.org/wiki/Sentence_clause_structure</a:t>
            </a:r>
            <a:endParaRPr lang="en-CA" sz="1300" u="sng" dirty="0"/>
          </a:p>
          <a:p>
            <a:r>
              <a:rPr lang="en-CA" sz="1300" dirty="0" err="1"/>
              <a:t>Kahoot</a:t>
            </a:r>
            <a:r>
              <a:rPr lang="en-CA" sz="1300" dirty="0"/>
              <a:t> image: </a:t>
            </a:r>
            <a:r>
              <a:rPr lang="en-CA" sz="1300" u="sng" dirty="0">
                <a:hlinkClick r:id="rId6"/>
              </a:rPr>
              <a:t>https://bmhsscience.wordpress.com/2015/11/05/kahoot-website-web-based-quiz-generating-site/</a:t>
            </a:r>
            <a:endParaRPr lang="en-CA" sz="1300" dirty="0"/>
          </a:p>
          <a:p>
            <a:pPr lvl="0"/>
            <a:r>
              <a:rPr lang="en-CA" sz="1300" dirty="0"/>
              <a:t>Lady Gaga image: </a:t>
            </a:r>
            <a:r>
              <a:rPr lang="en-CA" sz="1300" dirty="0">
                <a:hlinkClick r:id="rId7"/>
              </a:rPr>
              <a:t>https://www.stubhub.co.uk/magazine/sites/default/files/styles/default_teaser/public/2018-01/lady-gaga-facts-uk-tour.jpg?h=df3c6bf4&amp;itok=hRJJk7S6</a:t>
            </a:r>
            <a:endParaRPr lang="en-CA" sz="1300" dirty="0"/>
          </a:p>
          <a:p>
            <a:pPr lvl="0"/>
            <a:r>
              <a:rPr lang="en-CA" sz="1300" dirty="0"/>
              <a:t>Tennis soccer image: </a:t>
            </a:r>
            <a:r>
              <a:rPr lang="en-CA" sz="1300" dirty="0">
                <a:hlinkClick r:id="rId8"/>
              </a:rPr>
              <a:t>https://cdn.shopify.com/s/files/1/0097/7152/products/SoccerTennisCourt-_SQ.jpg?v=1478893166</a:t>
            </a:r>
            <a:endParaRPr lang="en-CA" sz="1300" dirty="0"/>
          </a:p>
          <a:p>
            <a:pPr lvl="0"/>
            <a:r>
              <a:rPr lang="en-CA" sz="1300" dirty="0"/>
              <a:t>Venus and Serena with trophies image: </a:t>
            </a:r>
            <a:r>
              <a:rPr lang="en-CA" sz="1300" dirty="0">
                <a:hlinkClick r:id="rId9"/>
              </a:rPr>
              <a:t>https://media.glamour.com/photos/578173736352b6be3fcbfa3e/master/w_1600,c_limit/GettyImages-545701976.jpg</a:t>
            </a:r>
            <a:endParaRPr lang="en-CA" sz="1300" b="1" dirty="0"/>
          </a:p>
          <a:p>
            <a:pPr lvl="0"/>
            <a:r>
              <a:rPr lang="en-CA" sz="1300" dirty="0"/>
              <a:t>Venus and Serena image: </a:t>
            </a:r>
            <a:r>
              <a:rPr lang="en-CA" sz="1300" dirty="0">
                <a:hlinkClick r:id="rId10"/>
              </a:rPr>
              <a:t>https://d3i6fh83elv35t.cloudfront.net/newshour/app/uploads/2015/09/GettyImages-479716260-1024x786.jpg</a:t>
            </a:r>
            <a:endParaRPr lang="en-CA" sz="1300" dirty="0"/>
          </a:p>
          <a:p>
            <a:pPr lvl="0"/>
            <a:r>
              <a:rPr lang="en-CA" sz="1300" dirty="0"/>
              <a:t>Serena Williams clothing line image: </a:t>
            </a:r>
            <a:r>
              <a:rPr lang="en-CA" sz="1300" dirty="0">
                <a:hlinkClick r:id="rId11"/>
              </a:rPr>
              <a:t>https://www.peacefuldumpling.com/wp-content/uploads/2018/08/Serena-Williams-700x500.jpg</a:t>
            </a:r>
            <a:endParaRPr lang="en-CA" sz="1300" dirty="0"/>
          </a:p>
          <a:p>
            <a:pPr lvl="0"/>
            <a:r>
              <a:rPr lang="en-CA" sz="1300" dirty="0"/>
              <a:t>Serena Williams and baby image: </a:t>
            </a:r>
            <a:r>
              <a:rPr lang="en-CA" sz="1300" dirty="0">
                <a:hlinkClick r:id="rId12"/>
              </a:rPr>
              <a:t>https://peopledotcom.files.wordpress.com/2018/01/serenawilliamsvogue1.png</a:t>
            </a:r>
            <a:endParaRPr lang="en-CA" sz="1300" dirty="0"/>
          </a:p>
          <a:p>
            <a:pPr lvl="0"/>
            <a:r>
              <a:rPr lang="en-CA" sz="1300" dirty="0"/>
              <a:t>Salah and fans image: </a:t>
            </a:r>
            <a:r>
              <a:rPr lang="en-CA" sz="1300" dirty="0">
                <a:hlinkClick r:id="rId13"/>
              </a:rPr>
              <a:t>https://media.gettyimages.com/photos/mohamed-salah-of-liverpool-with-fans-at-the-end-of-the-pre-season-picture-id826710596</a:t>
            </a:r>
            <a:endParaRPr lang="en-CA" sz="1300" dirty="0"/>
          </a:p>
          <a:p>
            <a:pPr lvl="0"/>
            <a:r>
              <a:rPr lang="en-CA" sz="1300" dirty="0"/>
              <a:t>Salah image: </a:t>
            </a:r>
            <a:r>
              <a:rPr lang="en-CA" sz="1300" dirty="0">
                <a:hlinkClick r:id="rId14"/>
              </a:rPr>
              <a:t>https://e1.365dm.com/18/03/768x432/skysports-mo-salah-mohamed_4261251.jpg?20180321173132</a:t>
            </a:r>
            <a:endParaRPr lang="en-CA" sz="1300" dirty="0"/>
          </a:p>
          <a:p>
            <a:pPr lvl="0"/>
            <a:r>
              <a:rPr lang="en-CA" sz="1300" dirty="0" err="1"/>
              <a:t>Daenarys</a:t>
            </a:r>
            <a:r>
              <a:rPr lang="en-CA" sz="1300" dirty="0"/>
              <a:t> with shoulder dragon image: </a:t>
            </a:r>
            <a:r>
              <a:rPr lang="en-CA" sz="1300" dirty="0">
                <a:hlinkClick r:id="rId15"/>
              </a:rPr>
              <a:t>https://static.independent.co.uk/s3fs-public/thumbnails/image/2015/05/13/10/daenerys-dragon-GameofThrones-2.jpg?w968h681</a:t>
            </a:r>
            <a:endParaRPr lang="en-CA" sz="1300" dirty="0"/>
          </a:p>
          <a:p>
            <a:pPr lvl="0"/>
            <a:r>
              <a:rPr lang="en-CA" sz="1300" dirty="0"/>
              <a:t>Tired </a:t>
            </a:r>
            <a:r>
              <a:rPr lang="en-CA" sz="1300" dirty="0" err="1"/>
              <a:t>Daenarys</a:t>
            </a:r>
            <a:r>
              <a:rPr lang="en-CA" sz="1300" dirty="0"/>
              <a:t> image: </a:t>
            </a:r>
            <a:r>
              <a:rPr lang="en-CA" sz="1300" dirty="0">
                <a:hlinkClick r:id="rId16"/>
              </a:rPr>
              <a:t>https://i.pinimg.com/736x/53/f6/04/53f604fbcbad5ae86b51c89d00d71080--daenerys-drogo-game-of-throne-daenerys.jpg</a:t>
            </a:r>
            <a:endParaRPr lang="en-CA" sz="1300" dirty="0"/>
          </a:p>
          <a:p>
            <a:pPr lvl="0"/>
            <a:r>
              <a:rPr lang="en-CA" sz="1300" dirty="0" err="1"/>
              <a:t>Daenarys</a:t>
            </a:r>
            <a:r>
              <a:rPr lang="en-CA" sz="1300" dirty="0"/>
              <a:t> with staff image: </a:t>
            </a:r>
            <a:r>
              <a:rPr lang="en-CA" sz="1300" dirty="0">
                <a:hlinkClick r:id="rId17"/>
              </a:rPr>
              <a:t>https://hips.hearstapps.com/digitalspyuk.cdnds.net/17/33/1502793788-emilia-clarke-daenerys-got.jpg?resize=480:*</a:t>
            </a:r>
            <a:endParaRPr lang="en-CA" sz="1300" dirty="0"/>
          </a:p>
          <a:p>
            <a:pPr lvl="0"/>
            <a:r>
              <a:rPr lang="en-CA" sz="1300" dirty="0" err="1"/>
              <a:t>Daenarys</a:t>
            </a:r>
            <a:r>
              <a:rPr lang="en-CA" sz="1300" dirty="0"/>
              <a:t> with large dragon image: </a:t>
            </a:r>
            <a:r>
              <a:rPr lang="en-CA" sz="1300" dirty="0">
                <a:hlinkClick r:id="rId18"/>
              </a:rPr>
              <a:t>https://i.ytimg.com/vi/24e_JTp0UEs/maxresdefault.jpg</a:t>
            </a:r>
            <a:endParaRPr lang="en-CA" sz="1300" dirty="0"/>
          </a:p>
          <a:p>
            <a:pPr lvl="0"/>
            <a:r>
              <a:rPr lang="en-CA" sz="1300" dirty="0"/>
              <a:t>Women in sunglasses and pen and paper image via Unsplash.com </a:t>
            </a:r>
          </a:p>
          <a:p>
            <a:pPr lvl="0"/>
            <a:endParaRPr lang="en-CA" sz="1400" dirty="0"/>
          </a:p>
          <a:p>
            <a:pPr lvl="0"/>
            <a:endParaRPr lang="en-CA" sz="1400" dirty="0"/>
          </a:p>
          <a:p>
            <a:pPr lvl="0"/>
            <a:endParaRPr lang="en-CA" sz="1400" dirty="0"/>
          </a:p>
          <a:p>
            <a:pPr lvl="0"/>
            <a:endParaRPr lang="en-CA" sz="1400" dirty="0"/>
          </a:p>
          <a:p>
            <a:pPr lvl="0"/>
            <a:endParaRPr lang="en-CA" sz="1400" dirty="0"/>
          </a:p>
          <a:p>
            <a:pPr lvl="0"/>
            <a:endParaRPr lang="en-CA" sz="1400" dirty="0"/>
          </a:p>
          <a:p>
            <a:pPr lvl="0"/>
            <a:r>
              <a:rPr lang="en-CA" sz="1400" dirty="0"/>
              <a:t>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96052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832097"/>
            <a:ext cx="5045529" cy="334508"/>
          </a:xfrm>
        </p:spPr>
        <p:txBody>
          <a:bodyPr/>
          <a:lstStyle/>
          <a:p>
            <a:r>
              <a:rPr lang="en-US" sz="2800" dirty="0"/>
              <a:t>The part of the subject that describes the simple subject.</a:t>
            </a:r>
          </a:p>
          <a:p>
            <a:endParaRPr lang="en-US" sz="2800" dirty="0"/>
          </a:p>
          <a:p>
            <a:r>
              <a:rPr lang="en-US" sz="2800" dirty="0"/>
              <a:t>This may include </a:t>
            </a:r>
            <a:r>
              <a:rPr lang="en-US" sz="2800" dirty="0">
                <a:solidFill>
                  <a:srgbClr val="067F9C"/>
                </a:solidFill>
              </a:rPr>
              <a:t>adjectives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and/or </a:t>
            </a:r>
            <a:r>
              <a:rPr lang="en-US" sz="2800" dirty="0">
                <a:solidFill>
                  <a:srgbClr val="01C6FD"/>
                </a:solidFill>
              </a:rPr>
              <a:t>prepositional phrases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It is </a:t>
            </a:r>
            <a:r>
              <a:rPr lang="en-US" sz="2800" i="1" dirty="0"/>
              <a:t>not</a:t>
            </a:r>
            <a:r>
              <a:rPr lang="en-US" sz="2800" dirty="0"/>
              <a:t> present in all sentences.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35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rgbClr val="014E52"/>
                </a:solidFill>
              </a:rPr>
              <a:t>The powerful</a:t>
            </a:r>
          </a:p>
          <a:p>
            <a:endParaRPr lang="en-US" sz="4000" dirty="0">
              <a:solidFill>
                <a:srgbClr val="014E52"/>
              </a:solidFill>
            </a:endParaRPr>
          </a:p>
          <a:p>
            <a:r>
              <a:rPr lang="en-US" sz="4000" dirty="0">
                <a:solidFill>
                  <a:srgbClr val="014E52"/>
                </a:solidFill>
              </a:rPr>
              <a:t>princess of the</a:t>
            </a:r>
          </a:p>
          <a:p>
            <a:endParaRPr lang="en-US" sz="4000" dirty="0">
              <a:solidFill>
                <a:srgbClr val="014E52"/>
              </a:solidFill>
            </a:endParaRPr>
          </a:p>
          <a:p>
            <a:r>
              <a:rPr lang="en-US" sz="4000" dirty="0">
                <a:solidFill>
                  <a:srgbClr val="014E52"/>
                </a:solidFill>
              </a:rPr>
              <a:t>Targaryen dynasty</a:t>
            </a:r>
          </a:p>
          <a:p>
            <a:endParaRPr lang="en-US" sz="4000" dirty="0">
              <a:solidFill>
                <a:srgbClr val="014E52"/>
              </a:solidFill>
            </a:endParaRPr>
          </a:p>
          <a:p>
            <a:r>
              <a:rPr lang="en-US" sz="4000" dirty="0">
                <a:solidFill>
                  <a:srgbClr val="014E52"/>
                </a:solidFill>
              </a:rPr>
              <a:t>trained her dragon.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72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1" t="4660" r="18959" b="3462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SUBJECT MODIFIER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The powerful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princess of the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Targaryen dynasty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trained her dragon.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1280" y="2067214"/>
            <a:ext cx="6187962" cy="334508"/>
          </a:xfrm>
        </p:spPr>
        <p:txBody>
          <a:bodyPr/>
          <a:lstStyle/>
          <a:p>
            <a:r>
              <a:rPr lang="en-US" sz="9600" dirty="0">
                <a:solidFill>
                  <a:schemeClr val="bg1"/>
                </a:solidFill>
              </a:rPr>
              <a:t>WHAT IS THE VERB?</a:t>
            </a:r>
          </a:p>
        </p:txBody>
      </p:sp>
    </p:spTree>
    <p:extLst>
      <p:ext uri="{BB962C8B-B14F-4D97-AF65-F5344CB8AC3E}">
        <p14:creationId xmlns:p14="http://schemas.microsoft.com/office/powerpoint/2010/main" val="298693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41ab4804a7dbe4dcf50e55a5e1b35844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066e842f7b37176038bc769a6bbf064a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73301-96DF-4A6A-BB94-305ECDD2C6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1905</Words>
  <Application>Microsoft Office PowerPoint</Application>
  <PresentationFormat>Widescreen</PresentationFormat>
  <Paragraphs>568</Paragraphs>
  <Slides>68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Century Gothic</vt:lpstr>
      <vt:lpstr>din-2014</vt:lpstr>
      <vt:lpstr>Office Theme</vt:lpstr>
      <vt:lpstr>SENTENCE STRUCTURE</vt:lpstr>
      <vt:lpstr>PowerPoint Presentation</vt:lpstr>
      <vt:lpstr>PowerPoint Presentation</vt:lpstr>
      <vt:lpstr>SUBJECT</vt:lpstr>
      <vt:lpstr>PowerPoint Presentation</vt:lpstr>
      <vt:lpstr>SIMPLE SUBJECT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SUBJECT MODIFIER</vt:lpstr>
      <vt:lpstr>PREDICATE</vt:lpstr>
      <vt:lpstr>PowerPoint Presentation</vt:lpstr>
      <vt:lpstr>PREDICATE</vt:lpstr>
      <vt:lpstr>SIMPLE PREDICATE</vt:lpstr>
      <vt:lpstr>SIMPLE PREDICATE</vt:lpstr>
      <vt:lpstr>OBJECT</vt:lpstr>
      <vt:lpstr>SUBJECT COMPLEMENT</vt:lpstr>
      <vt:lpstr>SUBJECT COMPLEMENT</vt:lpstr>
      <vt:lpstr>SUBJECT COMPLEMENT</vt:lpstr>
      <vt:lpstr>PowerPoint Presentation</vt:lpstr>
      <vt:lpstr>PowerPoint Presentation</vt:lpstr>
      <vt:lpstr>PowerPoint Presentation</vt:lpstr>
      <vt:lpstr>PowerPoint Presentation</vt:lpstr>
      <vt:lpstr>COORDINATING CONJUNCTIONS</vt:lpstr>
      <vt:lpstr>INDEPENDENT CLAUSES</vt:lpstr>
      <vt:lpstr>COORDINATING CONJUNCTIONS</vt:lpstr>
      <vt:lpstr>PowerPoint Presentation</vt:lpstr>
      <vt:lpstr>COMPOUND SENTENCE</vt:lpstr>
      <vt:lpstr>COMPOUND SENTENCE</vt:lpstr>
      <vt:lpstr>COMPOUND SENTENCE</vt:lpstr>
      <vt:lpstr>SUBORDINATING CONJUNCTIONS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SUBJECT  &amp; SIMPLE PREDICATE</vt:lpstr>
      <vt:lpstr>COMPOUND SUBJECT  &amp; SIMPLE PREDICATE</vt:lpstr>
      <vt:lpstr>SIMPLE SUBJECT  &amp; COMPOUND PREDICATE</vt:lpstr>
      <vt:lpstr>COMPOUND SUBJECT  &amp; COMPOUND PREDICATE</vt:lpstr>
      <vt:lpstr>PowerPoint Presentation</vt:lpstr>
      <vt:lpstr>COMPOUND SENTENCE</vt:lpstr>
      <vt:lpstr>COMPOUND SENTENCE</vt:lpstr>
      <vt:lpstr>COMPOUND SENTENCE</vt:lpstr>
      <vt:lpstr>COMPOUND SENTENCE</vt:lpstr>
      <vt:lpstr>PowerPoint Presentation</vt:lpstr>
      <vt:lpstr>COMPLEX SENTENCE</vt:lpstr>
      <vt:lpstr>COMPLEX SENTENCE</vt:lpstr>
      <vt:lpstr>COMPLEX SENTENCE</vt:lpstr>
      <vt:lpstr>COMPLEX SENTENCE</vt:lpstr>
      <vt:lpstr>COMPLEX SENTENCE</vt:lpstr>
      <vt:lpstr>PowerPoint Presentation</vt:lpstr>
      <vt:lpstr>COMPLEX SENTENCE</vt:lpstr>
      <vt:lpstr>COMPLEX SENTENCE</vt:lpstr>
      <vt:lpstr>COMPLEX-COMPOUND SENTENCE</vt:lpstr>
      <vt:lpstr>COMPLEX-COMPOUND SENTENCE</vt:lpstr>
      <vt:lpstr>COMPLEX-COMPOUND SENTENCE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8</cp:revision>
  <dcterms:created xsi:type="dcterms:W3CDTF">2019-04-24T14:18:13Z</dcterms:created>
  <dcterms:modified xsi:type="dcterms:W3CDTF">2023-01-10T18:17:52Z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